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302" r:id="rId6"/>
    <p:sldId id="260" r:id="rId7"/>
    <p:sldId id="287" r:id="rId8"/>
    <p:sldId id="288" r:id="rId9"/>
    <p:sldId id="303" r:id="rId10"/>
    <p:sldId id="289" r:id="rId11"/>
    <p:sldId id="290" r:id="rId12"/>
    <p:sldId id="291" r:id="rId13"/>
    <p:sldId id="292" r:id="rId14"/>
    <p:sldId id="294" r:id="rId15"/>
    <p:sldId id="295" r:id="rId16"/>
    <p:sldId id="296" r:id="rId17"/>
    <p:sldId id="299" r:id="rId18"/>
    <p:sldId id="300" r:id="rId19"/>
    <p:sldId id="301" r:id="rId20"/>
    <p:sldId id="304" r:id="rId21"/>
    <p:sldId id="264" r:id="rId22"/>
    <p:sldId id="266" r:id="rId23"/>
    <p:sldId id="267" r:id="rId24"/>
    <p:sldId id="268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4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87" autoAdjust="0"/>
    <p:restoredTop sz="94660"/>
  </p:normalViewPr>
  <p:slideViewPr>
    <p:cSldViewPr snapToGrid="0">
      <p:cViewPr varScale="1">
        <p:scale>
          <a:sx n="182" d="100"/>
          <a:sy n="182" d="100"/>
        </p:scale>
        <p:origin x="2395" y="62"/>
      </p:cViewPr>
      <p:guideLst>
        <p:guide orient="horz" pos="44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56e9a21c8b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56e9a21c8b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7d11bbb8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7d11bbb8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451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536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7396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ecc5f8fb2_0_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5ecc5f8fb2_0_1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18258" y="0"/>
            <a:ext cx="5925780" cy="4511204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014474" y="4198424"/>
            <a:ext cx="6129578" cy="945126"/>
          </a:xfrm>
          <a:custGeom>
            <a:avLst/>
            <a:gdLst/>
            <a:ahLst/>
            <a:cxnLst/>
            <a:rect l="l" t="t" r="r" b="b"/>
            <a:pathLst>
              <a:path w="29564" h="46535" extrusionOk="0">
                <a:moveTo>
                  <a:pt x="0" y="0"/>
                </a:moveTo>
                <a:lnTo>
                  <a:pt x="0" y="46534"/>
                </a:lnTo>
                <a:lnTo>
                  <a:pt x="29563" y="46534"/>
                </a:lnTo>
                <a:lnTo>
                  <a:pt x="29563" y="0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3421887" cy="5143501"/>
          </a:xfrm>
          <a:custGeom>
            <a:avLst/>
            <a:gdLst/>
            <a:ahLst/>
            <a:cxnLst/>
            <a:rect l="l" t="t" r="r" b="b"/>
            <a:pathLst>
              <a:path w="36436" h="101907" extrusionOk="0">
                <a:moveTo>
                  <a:pt x="0" y="0"/>
                </a:moveTo>
                <a:lnTo>
                  <a:pt x="0" y="101906"/>
                </a:lnTo>
                <a:lnTo>
                  <a:pt x="36435" y="101906"/>
                </a:lnTo>
                <a:lnTo>
                  <a:pt x="36435" y="0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5175" y="1582225"/>
            <a:ext cx="5048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>
                <a:solidFill>
                  <a:srgbClr val="FCBF4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813218" y="1942050"/>
            <a:ext cx="28725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400">
                <a:solidFill>
                  <a:srgbClr val="FCBF4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56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2_1">
    <p:bg>
      <p:bgPr>
        <a:solidFill>
          <a:srgbClr val="30A0A0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913174" y="1068475"/>
            <a:ext cx="21150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2400"/>
              <a:buNone/>
              <a:defRPr sz="24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913175" y="2140975"/>
            <a:ext cx="33120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" type="blank">
  <p:cSld name="BLANK">
    <p:bg>
      <p:bgPr>
        <a:solidFill>
          <a:srgbClr val="FDF3E5">
            <a:alpha val="29620"/>
          </a:srgbClr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solidFill>
          <a:srgbClr val="FCBF4A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3420000" y="0"/>
            <a:ext cx="5724130" cy="2571714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hasCustomPrompt="1"/>
          </p:nvPr>
        </p:nvSpPr>
        <p:spPr>
          <a:xfrm>
            <a:off x="3718050" y="48203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/>
          <p:nvPr/>
        </p:nvSpPr>
        <p:spPr>
          <a:xfrm>
            <a:off x="3420000" y="2571728"/>
            <a:ext cx="5724130" cy="2587570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2"/>
          </p:nvPr>
        </p:nvSpPr>
        <p:spPr>
          <a:xfrm>
            <a:off x="3718050" y="1014474"/>
            <a:ext cx="3858000" cy="2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3718051" y="114005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3"/>
          </p:nvPr>
        </p:nvSpPr>
        <p:spPr>
          <a:xfrm>
            <a:off x="913177" y="1068475"/>
            <a:ext cx="15846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2D406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4" hasCustomPrompt="1"/>
          </p:nvPr>
        </p:nvSpPr>
        <p:spPr>
          <a:xfrm>
            <a:off x="3718050" y="1499392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5"/>
          </p:nvPr>
        </p:nvSpPr>
        <p:spPr>
          <a:xfrm>
            <a:off x="3718050" y="1999803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6"/>
          </p:nvPr>
        </p:nvSpPr>
        <p:spPr>
          <a:xfrm>
            <a:off x="3718051" y="2157413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7" hasCustomPrompt="1"/>
          </p:nvPr>
        </p:nvSpPr>
        <p:spPr>
          <a:xfrm>
            <a:off x="3718050" y="257807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8"/>
          </p:nvPr>
        </p:nvSpPr>
        <p:spPr>
          <a:xfrm>
            <a:off x="3718050" y="3078451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9"/>
          </p:nvPr>
        </p:nvSpPr>
        <p:spPr>
          <a:xfrm>
            <a:off x="3718051" y="323609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13" hasCustomPrompt="1"/>
          </p:nvPr>
        </p:nvSpPr>
        <p:spPr>
          <a:xfrm>
            <a:off x="3718050" y="363210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4800"/>
              <a:buFont typeface="Fira Sans Extra Condensed"/>
              <a:buNone/>
              <a:defRPr sz="4800" b="0">
                <a:solidFill>
                  <a:srgbClr val="FCBF4A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14"/>
          </p:nvPr>
        </p:nvSpPr>
        <p:spPr>
          <a:xfrm>
            <a:off x="3718050" y="4107556"/>
            <a:ext cx="3858000" cy="3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5"/>
          </p:nvPr>
        </p:nvSpPr>
        <p:spPr>
          <a:xfrm>
            <a:off x="3718051" y="4290128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8">
          <p15:clr>
            <a:srgbClr val="FA7B17"/>
          </p15:clr>
        </p15:guide>
        <p15:guide id="2" pos="5272">
          <p15:clr>
            <a:srgbClr val="FA7B17"/>
          </p15:clr>
        </p15:guide>
        <p15:guide id="3" orient="horz" pos="1620">
          <p15:clr>
            <a:srgbClr val="FA7B17"/>
          </p15:clr>
        </p15:guide>
        <p15:guide id="4" pos="21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">
  <p:cSld name="CUSTOM_15">
    <p:bg>
      <p:bgPr>
        <a:solidFill>
          <a:srgbClr val="FCBF4A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3420000" y="0"/>
            <a:ext cx="5724130" cy="5143500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5115400" y="1679550"/>
            <a:ext cx="3130500" cy="17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200"/>
              <a:buNone/>
              <a:defRPr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ctrTitle"/>
          </p:nvPr>
        </p:nvSpPr>
        <p:spPr>
          <a:xfrm>
            <a:off x="913177" y="1068475"/>
            <a:ext cx="15846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2D406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6">
    <p:bg>
      <p:bgPr>
        <a:solidFill>
          <a:srgbClr val="2D406A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 rot="10800000" flipH="1">
            <a:off x="0" y="900"/>
            <a:ext cx="3423000" cy="5142600"/>
          </a:xfrm>
          <a:prstGeom prst="rtTriangle">
            <a:avLst/>
          </a:pr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CBF4A"/>
              </a:solidFill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/>
          </p:nvPr>
        </p:nvSpPr>
        <p:spPr>
          <a:xfrm>
            <a:off x="2847125" y="2881975"/>
            <a:ext cx="2364300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 sz="12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600"/>
              <a:buNone/>
              <a:defRPr sz="16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2847125" y="2334500"/>
            <a:ext cx="4224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400">
                <a:solidFill>
                  <a:srgbClr val="FCBF4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None/>
              <a:defRPr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4572000" y="4356142"/>
            <a:ext cx="4572167" cy="787356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5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6_1">
    <p:bg>
      <p:bgPr>
        <a:solidFill>
          <a:srgbClr val="FCBF4A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2995062" y="2209425"/>
            <a:ext cx="39927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2D406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5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6_1_1">
    <p:bg>
      <p:bgPr>
        <a:solidFill>
          <a:srgbClr val="FCBF4A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ctrTitle"/>
          </p:nvPr>
        </p:nvSpPr>
        <p:spPr>
          <a:xfrm>
            <a:off x="913177" y="1068475"/>
            <a:ext cx="15846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2D406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7">
    <p:bg>
      <p:bgPr>
        <a:solidFill>
          <a:srgbClr val="FCBF4A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 flipH="1">
            <a:off x="-7" y="3602049"/>
            <a:ext cx="9144007" cy="1541611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/>
          </p:nvPr>
        </p:nvSpPr>
        <p:spPr>
          <a:xfrm>
            <a:off x="913177" y="1068475"/>
            <a:ext cx="15846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2D406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800"/>
              <a:buNone/>
              <a:defRPr sz="1800" b="0">
                <a:solidFill>
                  <a:srgbClr val="2D406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2">
    <p:bg>
      <p:bgPr>
        <a:solidFill>
          <a:srgbClr val="2D406A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/>
        </p:nvSpPr>
        <p:spPr>
          <a:xfrm>
            <a:off x="549025" y="0"/>
            <a:ext cx="771000" cy="5143500"/>
          </a:xfrm>
          <a:prstGeom prst="rect">
            <a:avLst/>
          </a:pr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913174" y="1068475"/>
            <a:ext cx="21150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2400"/>
              <a:buNone/>
              <a:defRPr sz="2400" b="0">
                <a:solidFill>
                  <a:srgbClr val="FCBF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800"/>
              <a:buNone/>
              <a:defRPr sz="1800" b="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1866525" y="2097775"/>
            <a:ext cx="55221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●"/>
              <a:defRPr>
                <a:solidFill>
                  <a:srgbClr val="FCBF4A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CBF4A"/>
              </a:buClr>
              <a:buSzPts val="1200"/>
              <a:buChar char="○"/>
              <a:defRPr>
                <a:solidFill>
                  <a:srgbClr val="FCBF4A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CBF4A"/>
              </a:buClr>
              <a:buSzPts val="1200"/>
              <a:buChar char="■"/>
              <a:defRPr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bg>
      <p:bgPr>
        <a:solidFill>
          <a:srgbClr val="FDF3E5">
            <a:alpha val="29620"/>
          </a:srgbClr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 flipH="1">
            <a:off x="37" y="0"/>
            <a:ext cx="9144007" cy="4511204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1"/>
          <p:cNvSpPr/>
          <p:nvPr/>
        </p:nvSpPr>
        <p:spPr>
          <a:xfrm flipH="1">
            <a:off x="72" y="4198425"/>
            <a:ext cx="9143997" cy="945126"/>
          </a:xfrm>
          <a:custGeom>
            <a:avLst/>
            <a:gdLst/>
            <a:ahLst/>
            <a:cxnLst/>
            <a:rect l="l" t="t" r="r" b="b"/>
            <a:pathLst>
              <a:path w="29564" h="46535" extrusionOk="0">
                <a:moveTo>
                  <a:pt x="0" y="0"/>
                </a:moveTo>
                <a:lnTo>
                  <a:pt x="0" y="46534"/>
                </a:lnTo>
                <a:lnTo>
                  <a:pt x="29563" y="46534"/>
                </a:lnTo>
                <a:lnTo>
                  <a:pt x="29563" y="0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 flipH="1">
            <a:off x="370239" y="1582225"/>
            <a:ext cx="5048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3600" b="0">
                <a:solidFill>
                  <a:srgbClr val="FCBF4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 flipH="1">
            <a:off x="1458396" y="1942050"/>
            <a:ext cx="28725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400">
                <a:solidFill>
                  <a:srgbClr val="FCBF4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Anton"/>
              <a:buNone/>
              <a:defRPr sz="2800" b="1">
                <a:solidFill>
                  <a:srgbClr val="565A97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2800"/>
              <a:buFont typeface="Josefin Sans"/>
              <a:buNone/>
              <a:defRPr sz="2800" b="1">
                <a:solidFill>
                  <a:srgbClr val="565A9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●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○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■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●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○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■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●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65A97"/>
              </a:buClr>
              <a:buSzPts val="1200"/>
              <a:buFont typeface="Advent Pro"/>
              <a:buChar char="○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65A97"/>
              </a:buClr>
              <a:buSzPts val="1200"/>
              <a:buFont typeface="Advent Pro"/>
              <a:buChar char="■"/>
              <a:defRPr sz="1200">
                <a:solidFill>
                  <a:srgbClr val="565A97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arita-charde-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hyperlink" Target="mailto:saritacharde04@gmail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4813218" y="1942050"/>
            <a:ext cx="28725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 smtClean="0">
                <a:solidFill>
                  <a:srgbClr val="FCBF4A"/>
                </a:solidFill>
                <a:latin typeface="Advent Pro"/>
                <a:ea typeface="Advent Pro"/>
                <a:cs typeface="Advent Pro"/>
                <a:sym typeface="Advent Pro"/>
              </a:rPr>
              <a:t>Sarita</a:t>
            </a:r>
            <a:r>
              <a:rPr lang="es" dirty="0" smtClean="0">
                <a:solidFill>
                  <a:srgbClr val="FCBF4A"/>
                </a:solidFill>
                <a:latin typeface="Advent Pro"/>
                <a:ea typeface="Advent Pro"/>
                <a:cs typeface="Advent Pro"/>
                <a:sym typeface="Advent Pro"/>
              </a:rPr>
              <a:t> Charde Ph.D.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 dirty="0" smtClean="0"/>
              <a:t>Data Scientist</a:t>
            </a:r>
            <a:endParaRPr i="1" dirty="0">
              <a:solidFill>
                <a:srgbClr val="FCBF4A"/>
              </a:solidFill>
              <a:sym typeface="Advent Pro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3725175" y="1648925"/>
            <a:ext cx="5048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 smtClean="0"/>
              <a:t>MOLECULAR PROPERTIES</a:t>
            </a:r>
            <a:endParaRPr b="0" dirty="0">
              <a:solidFill>
                <a:srgbClr val="FCBF4A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95" name="Google Shape;95;p17"/>
          <p:cNvGrpSpPr/>
          <p:nvPr/>
        </p:nvGrpSpPr>
        <p:grpSpPr>
          <a:xfrm>
            <a:off x="4683148" y="2956818"/>
            <a:ext cx="3104100" cy="1474865"/>
            <a:chOff x="4683148" y="2956818"/>
            <a:chExt cx="3104100" cy="1474865"/>
          </a:xfrm>
        </p:grpSpPr>
        <p:sp>
          <p:nvSpPr>
            <p:cNvPr id="96" name="Google Shape;96;p17"/>
            <p:cNvSpPr/>
            <p:nvPr/>
          </p:nvSpPr>
          <p:spPr>
            <a:xfrm>
              <a:off x="4683148" y="4317983"/>
              <a:ext cx="3104100" cy="113700"/>
            </a:xfrm>
            <a:prstGeom prst="ellipse">
              <a:avLst/>
            </a:prstGeom>
            <a:solidFill>
              <a:srgbClr val="2D406A">
                <a:alpha val="3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" name="Google Shape;97;p17"/>
            <p:cNvGrpSpPr/>
            <p:nvPr/>
          </p:nvGrpSpPr>
          <p:grpSpPr>
            <a:xfrm>
              <a:off x="4853838" y="2956818"/>
              <a:ext cx="2773076" cy="1418852"/>
              <a:chOff x="3633600" y="961100"/>
              <a:chExt cx="1191286" cy="609525"/>
            </a:xfrm>
          </p:grpSpPr>
          <p:sp>
            <p:nvSpPr>
              <p:cNvPr id="98" name="Google Shape;98;p17"/>
              <p:cNvSpPr/>
              <p:nvPr/>
            </p:nvSpPr>
            <p:spPr>
              <a:xfrm>
                <a:off x="4119275" y="1152150"/>
                <a:ext cx="15350" cy="63775"/>
              </a:xfrm>
              <a:custGeom>
                <a:avLst/>
                <a:gdLst/>
                <a:ahLst/>
                <a:cxnLst/>
                <a:rect l="l" t="t" r="r" b="b"/>
                <a:pathLst>
                  <a:path w="614" h="2551" extrusionOk="0">
                    <a:moveTo>
                      <a:pt x="307" y="0"/>
                    </a:moveTo>
                    <a:cubicBezTo>
                      <a:pt x="154" y="0"/>
                      <a:pt x="1" y="98"/>
                      <a:pt x="1" y="295"/>
                    </a:cubicBezTo>
                    <a:lnTo>
                      <a:pt x="1" y="2255"/>
                    </a:lnTo>
                    <a:cubicBezTo>
                      <a:pt x="1" y="2452"/>
                      <a:pt x="154" y="2551"/>
                      <a:pt x="307" y="2551"/>
                    </a:cubicBezTo>
                    <a:cubicBezTo>
                      <a:pt x="460" y="2551"/>
                      <a:pt x="613" y="2452"/>
                      <a:pt x="613" y="2255"/>
                    </a:cubicBezTo>
                    <a:lnTo>
                      <a:pt x="613" y="295"/>
                    </a:lnTo>
                    <a:cubicBezTo>
                      <a:pt x="613" y="98"/>
                      <a:pt x="460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7"/>
              <p:cNvSpPr/>
              <p:nvPr/>
            </p:nvSpPr>
            <p:spPr>
              <a:xfrm>
                <a:off x="3762250" y="980825"/>
                <a:ext cx="456050" cy="258125"/>
              </a:xfrm>
              <a:custGeom>
                <a:avLst/>
                <a:gdLst/>
                <a:ahLst/>
                <a:cxnLst/>
                <a:rect l="l" t="t" r="r" b="b"/>
                <a:pathLst>
                  <a:path w="18242" h="10325" extrusionOk="0">
                    <a:moveTo>
                      <a:pt x="10894" y="0"/>
                    </a:moveTo>
                    <a:cubicBezTo>
                      <a:pt x="10208" y="0"/>
                      <a:pt x="9555" y="65"/>
                      <a:pt x="8975" y="157"/>
                    </a:cubicBezTo>
                    <a:cubicBezTo>
                      <a:pt x="6307" y="571"/>
                      <a:pt x="4097" y="1637"/>
                      <a:pt x="2587" y="3233"/>
                    </a:cubicBezTo>
                    <a:cubicBezTo>
                      <a:pt x="750" y="5169"/>
                      <a:pt x="0" y="8019"/>
                      <a:pt x="720" y="10324"/>
                    </a:cubicBezTo>
                    <a:lnTo>
                      <a:pt x="1497" y="10081"/>
                    </a:lnTo>
                    <a:cubicBezTo>
                      <a:pt x="863" y="8049"/>
                      <a:pt x="1538" y="5521"/>
                      <a:pt x="3175" y="3792"/>
                    </a:cubicBezTo>
                    <a:cubicBezTo>
                      <a:pt x="4930" y="1942"/>
                      <a:pt x="7365" y="1232"/>
                      <a:pt x="9102" y="962"/>
                    </a:cubicBezTo>
                    <a:cubicBezTo>
                      <a:pt x="9643" y="877"/>
                      <a:pt x="10253" y="816"/>
                      <a:pt x="10892" y="816"/>
                    </a:cubicBezTo>
                    <a:cubicBezTo>
                      <a:pt x="12309" y="816"/>
                      <a:pt x="13863" y="1115"/>
                      <a:pt x="15104" y="2109"/>
                    </a:cubicBezTo>
                    <a:cubicBezTo>
                      <a:pt x="16604" y="3312"/>
                      <a:pt x="17392" y="5450"/>
                      <a:pt x="17063" y="7426"/>
                    </a:cubicBezTo>
                    <a:lnTo>
                      <a:pt x="17865" y="7559"/>
                    </a:lnTo>
                    <a:cubicBezTo>
                      <a:pt x="18241" y="5302"/>
                      <a:pt x="17337" y="2856"/>
                      <a:pt x="15614" y="1472"/>
                    </a:cubicBezTo>
                    <a:cubicBezTo>
                      <a:pt x="14203" y="340"/>
                      <a:pt x="12464" y="0"/>
                      <a:pt x="10894" y="0"/>
                    </a:cubicBezTo>
                    <a:close/>
                  </a:path>
                </a:pathLst>
              </a:custGeom>
              <a:solidFill>
                <a:srgbClr val="D6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>
                <a:off x="3768650" y="985925"/>
                <a:ext cx="442975" cy="246600"/>
              </a:xfrm>
              <a:custGeom>
                <a:avLst/>
                <a:gdLst/>
                <a:ahLst/>
                <a:cxnLst/>
                <a:rect l="l" t="t" r="r" b="b"/>
                <a:pathLst>
                  <a:path w="17719" h="9864" extrusionOk="0">
                    <a:moveTo>
                      <a:pt x="10638" y="0"/>
                    </a:moveTo>
                    <a:cubicBezTo>
                      <a:pt x="10031" y="0"/>
                      <a:pt x="9397" y="52"/>
                      <a:pt x="8750" y="152"/>
                    </a:cubicBezTo>
                    <a:cubicBezTo>
                      <a:pt x="6126" y="563"/>
                      <a:pt x="3958" y="1604"/>
                      <a:pt x="2478" y="3170"/>
                    </a:cubicBezTo>
                    <a:cubicBezTo>
                      <a:pt x="741" y="4999"/>
                      <a:pt x="1" y="7660"/>
                      <a:pt x="600" y="9863"/>
                    </a:cubicBezTo>
                    <a:lnTo>
                      <a:pt x="991" y="9743"/>
                    </a:lnTo>
                    <a:cubicBezTo>
                      <a:pt x="436" y="7678"/>
                      <a:pt x="1139" y="5173"/>
                      <a:pt x="2772" y="3447"/>
                    </a:cubicBezTo>
                    <a:cubicBezTo>
                      <a:pt x="4564" y="1556"/>
                      <a:pt x="7047" y="830"/>
                      <a:pt x="8815" y="555"/>
                    </a:cubicBezTo>
                    <a:cubicBezTo>
                      <a:pt x="9442" y="457"/>
                      <a:pt x="10055" y="408"/>
                      <a:pt x="10638" y="408"/>
                    </a:cubicBezTo>
                    <a:cubicBezTo>
                      <a:pt x="12409" y="408"/>
                      <a:pt x="13868" y="857"/>
                      <a:pt x="14975" y="1744"/>
                    </a:cubicBezTo>
                    <a:cubicBezTo>
                      <a:pt x="16478" y="2954"/>
                      <a:pt x="17294" y="5064"/>
                      <a:pt x="17036" y="7055"/>
                    </a:cubicBezTo>
                    <a:lnTo>
                      <a:pt x="17438" y="7123"/>
                    </a:lnTo>
                    <a:cubicBezTo>
                      <a:pt x="17718" y="4992"/>
                      <a:pt x="16845" y="2724"/>
                      <a:pt x="15231" y="1429"/>
                    </a:cubicBezTo>
                    <a:cubicBezTo>
                      <a:pt x="14050" y="481"/>
                      <a:pt x="12505" y="0"/>
                      <a:pt x="10638" y="0"/>
                    </a:cubicBezTo>
                    <a:close/>
                  </a:path>
                </a:pathLst>
              </a:custGeom>
              <a:solidFill>
                <a:srgbClr val="DBD7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7"/>
              <p:cNvSpPr/>
              <p:nvPr/>
            </p:nvSpPr>
            <p:spPr>
              <a:xfrm>
                <a:off x="3633600" y="1199875"/>
                <a:ext cx="314600" cy="370750"/>
              </a:xfrm>
              <a:custGeom>
                <a:avLst/>
                <a:gdLst/>
                <a:ahLst/>
                <a:cxnLst/>
                <a:rect l="l" t="t" r="r" b="b"/>
                <a:pathLst>
                  <a:path w="12584" h="14830" extrusionOk="0">
                    <a:moveTo>
                      <a:pt x="3176" y="0"/>
                    </a:moveTo>
                    <a:cubicBezTo>
                      <a:pt x="3156" y="0"/>
                      <a:pt x="3142" y="18"/>
                      <a:pt x="3142" y="38"/>
                    </a:cubicBezTo>
                    <a:lnTo>
                      <a:pt x="3142" y="383"/>
                    </a:lnTo>
                    <a:cubicBezTo>
                      <a:pt x="3142" y="606"/>
                      <a:pt x="3320" y="785"/>
                      <a:pt x="3543" y="785"/>
                    </a:cubicBezTo>
                    <a:lnTo>
                      <a:pt x="3793" y="785"/>
                    </a:lnTo>
                    <a:lnTo>
                      <a:pt x="3793" y="2367"/>
                    </a:lnTo>
                    <a:cubicBezTo>
                      <a:pt x="3793" y="3224"/>
                      <a:pt x="3638" y="4077"/>
                      <a:pt x="3344" y="4881"/>
                    </a:cubicBezTo>
                    <a:lnTo>
                      <a:pt x="302" y="13141"/>
                    </a:lnTo>
                    <a:cubicBezTo>
                      <a:pt x="0" y="13960"/>
                      <a:pt x="607" y="14829"/>
                      <a:pt x="1480" y="14829"/>
                    </a:cubicBezTo>
                    <a:lnTo>
                      <a:pt x="11103" y="14829"/>
                    </a:lnTo>
                    <a:cubicBezTo>
                      <a:pt x="11977" y="14829"/>
                      <a:pt x="12583" y="13960"/>
                      <a:pt x="12282" y="13141"/>
                    </a:cubicBezTo>
                    <a:lnTo>
                      <a:pt x="9240" y="4881"/>
                    </a:lnTo>
                    <a:cubicBezTo>
                      <a:pt x="8945" y="4077"/>
                      <a:pt x="8794" y="3224"/>
                      <a:pt x="8794" y="2367"/>
                    </a:cubicBezTo>
                    <a:lnTo>
                      <a:pt x="8794" y="785"/>
                    </a:lnTo>
                    <a:lnTo>
                      <a:pt x="9041" y="785"/>
                    </a:lnTo>
                    <a:cubicBezTo>
                      <a:pt x="9263" y="785"/>
                      <a:pt x="9445" y="606"/>
                      <a:pt x="9445" y="383"/>
                    </a:cubicBezTo>
                    <a:lnTo>
                      <a:pt x="9445" y="38"/>
                    </a:lnTo>
                    <a:cubicBezTo>
                      <a:pt x="9445" y="18"/>
                      <a:pt x="9428" y="0"/>
                      <a:pt x="9407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7"/>
              <p:cNvSpPr/>
              <p:nvPr/>
            </p:nvSpPr>
            <p:spPr>
              <a:xfrm>
                <a:off x="3650550" y="1398025"/>
                <a:ext cx="280700" cy="160275"/>
              </a:xfrm>
              <a:custGeom>
                <a:avLst/>
                <a:gdLst/>
                <a:ahLst/>
                <a:cxnLst/>
                <a:rect l="l" t="t" r="r" b="b"/>
                <a:pathLst>
                  <a:path w="11228" h="6411" extrusionOk="0">
                    <a:moveTo>
                      <a:pt x="2070" y="1"/>
                    </a:moveTo>
                    <a:lnTo>
                      <a:pt x="90" y="5386"/>
                    </a:lnTo>
                    <a:cubicBezTo>
                      <a:pt x="1" y="5623"/>
                      <a:pt x="35" y="5876"/>
                      <a:pt x="179" y="6085"/>
                    </a:cubicBezTo>
                    <a:cubicBezTo>
                      <a:pt x="323" y="6290"/>
                      <a:pt x="552" y="6410"/>
                      <a:pt x="802" y="6410"/>
                    </a:cubicBezTo>
                    <a:lnTo>
                      <a:pt x="10425" y="6410"/>
                    </a:lnTo>
                    <a:cubicBezTo>
                      <a:pt x="10679" y="6410"/>
                      <a:pt x="10905" y="6290"/>
                      <a:pt x="11049" y="6085"/>
                    </a:cubicBezTo>
                    <a:cubicBezTo>
                      <a:pt x="11196" y="5876"/>
                      <a:pt x="11227" y="5623"/>
                      <a:pt x="11141" y="5386"/>
                    </a:cubicBezTo>
                    <a:lnTo>
                      <a:pt x="9158" y="1"/>
                    </a:lnTo>
                    <a:close/>
                  </a:path>
                </a:pathLst>
              </a:custGeom>
              <a:solidFill>
                <a:srgbClr val="DBD7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7"/>
              <p:cNvSpPr/>
              <p:nvPr/>
            </p:nvSpPr>
            <p:spPr>
              <a:xfrm>
                <a:off x="4217075" y="961100"/>
                <a:ext cx="554825" cy="501625"/>
              </a:xfrm>
              <a:custGeom>
                <a:avLst/>
                <a:gdLst/>
                <a:ahLst/>
                <a:cxnLst/>
                <a:rect l="l" t="t" r="r" b="b"/>
                <a:pathLst>
                  <a:path w="22193" h="20065" extrusionOk="0">
                    <a:moveTo>
                      <a:pt x="4437" y="0"/>
                    </a:moveTo>
                    <a:cubicBezTo>
                      <a:pt x="1991" y="0"/>
                      <a:pt x="1" y="1991"/>
                      <a:pt x="1" y="4437"/>
                    </a:cubicBezTo>
                    <a:lnTo>
                      <a:pt x="1" y="7184"/>
                    </a:lnTo>
                    <a:lnTo>
                      <a:pt x="816" y="7184"/>
                    </a:lnTo>
                    <a:lnTo>
                      <a:pt x="816" y="4437"/>
                    </a:lnTo>
                    <a:cubicBezTo>
                      <a:pt x="816" y="2443"/>
                      <a:pt x="2440" y="816"/>
                      <a:pt x="4437" y="816"/>
                    </a:cubicBezTo>
                    <a:lnTo>
                      <a:pt x="19900" y="816"/>
                    </a:lnTo>
                    <a:cubicBezTo>
                      <a:pt x="20246" y="816"/>
                      <a:pt x="21377" y="878"/>
                      <a:pt x="21377" y="1641"/>
                    </a:cubicBezTo>
                    <a:cubicBezTo>
                      <a:pt x="21377" y="2005"/>
                      <a:pt x="20363" y="2329"/>
                      <a:pt x="19623" y="2570"/>
                    </a:cubicBezTo>
                    <a:cubicBezTo>
                      <a:pt x="18482" y="2940"/>
                      <a:pt x="17300" y="3320"/>
                      <a:pt x="17300" y="4276"/>
                    </a:cubicBezTo>
                    <a:cubicBezTo>
                      <a:pt x="17300" y="5228"/>
                      <a:pt x="18482" y="5612"/>
                      <a:pt x="19623" y="5978"/>
                    </a:cubicBezTo>
                    <a:cubicBezTo>
                      <a:pt x="20363" y="6218"/>
                      <a:pt x="21377" y="6547"/>
                      <a:pt x="21377" y="6906"/>
                    </a:cubicBezTo>
                    <a:cubicBezTo>
                      <a:pt x="21377" y="7270"/>
                      <a:pt x="20363" y="7595"/>
                      <a:pt x="19623" y="7835"/>
                    </a:cubicBezTo>
                    <a:cubicBezTo>
                      <a:pt x="18482" y="8205"/>
                      <a:pt x="17300" y="8585"/>
                      <a:pt x="17300" y="9537"/>
                    </a:cubicBezTo>
                    <a:cubicBezTo>
                      <a:pt x="17300" y="10493"/>
                      <a:pt x="18482" y="10873"/>
                      <a:pt x="19623" y="11243"/>
                    </a:cubicBezTo>
                    <a:cubicBezTo>
                      <a:pt x="20363" y="11483"/>
                      <a:pt x="21377" y="11809"/>
                      <a:pt x="21377" y="12171"/>
                    </a:cubicBezTo>
                    <a:cubicBezTo>
                      <a:pt x="21377" y="12532"/>
                      <a:pt x="20363" y="12860"/>
                      <a:pt x="19623" y="13100"/>
                    </a:cubicBezTo>
                    <a:cubicBezTo>
                      <a:pt x="18482" y="13466"/>
                      <a:pt x="17300" y="13847"/>
                      <a:pt x="17300" y="14802"/>
                    </a:cubicBezTo>
                    <a:cubicBezTo>
                      <a:pt x="17300" y="15759"/>
                      <a:pt x="18482" y="16138"/>
                      <a:pt x="19623" y="16505"/>
                    </a:cubicBezTo>
                    <a:cubicBezTo>
                      <a:pt x="20363" y="16745"/>
                      <a:pt x="21377" y="17071"/>
                      <a:pt x="21377" y="17433"/>
                    </a:cubicBezTo>
                    <a:cubicBezTo>
                      <a:pt x="21377" y="17793"/>
                      <a:pt x="20363" y="18122"/>
                      <a:pt x="19623" y="18361"/>
                    </a:cubicBezTo>
                    <a:cubicBezTo>
                      <a:pt x="18482" y="18728"/>
                      <a:pt x="17300" y="19109"/>
                      <a:pt x="17300" y="20064"/>
                    </a:cubicBezTo>
                    <a:lnTo>
                      <a:pt x="18115" y="20064"/>
                    </a:lnTo>
                    <a:cubicBezTo>
                      <a:pt x="18115" y="19705"/>
                      <a:pt x="19130" y="19376"/>
                      <a:pt x="19873" y="19136"/>
                    </a:cubicBezTo>
                    <a:cubicBezTo>
                      <a:pt x="21013" y="18769"/>
                      <a:pt x="22192" y="18386"/>
                      <a:pt x="22192" y="17433"/>
                    </a:cubicBezTo>
                    <a:cubicBezTo>
                      <a:pt x="22192" y="16478"/>
                      <a:pt x="21013" y="16097"/>
                      <a:pt x="19873" y="15731"/>
                    </a:cubicBezTo>
                    <a:cubicBezTo>
                      <a:pt x="19130" y="15491"/>
                      <a:pt x="18115" y="15162"/>
                      <a:pt x="18115" y="14802"/>
                    </a:cubicBezTo>
                    <a:cubicBezTo>
                      <a:pt x="18115" y="14440"/>
                      <a:pt x="19130" y="14114"/>
                      <a:pt x="19873" y="13874"/>
                    </a:cubicBezTo>
                    <a:cubicBezTo>
                      <a:pt x="21013" y="13507"/>
                      <a:pt x="22192" y="13124"/>
                      <a:pt x="22192" y="12171"/>
                    </a:cubicBezTo>
                    <a:cubicBezTo>
                      <a:pt x="22192" y="11216"/>
                      <a:pt x="21013" y="10835"/>
                      <a:pt x="19873" y="10466"/>
                    </a:cubicBezTo>
                    <a:cubicBezTo>
                      <a:pt x="19133" y="10230"/>
                      <a:pt x="18115" y="9901"/>
                      <a:pt x="18115" y="9537"/>
                    </a:cubicBezTo>
                    <a:cubicBezTo>
                      <a:pt x="18115" y="9178"/>
                      <a:pt x="19130" y="8849"/>
                      <a:pt x="19873" y="8612"/>
                    </a:cubicBezTo>
                    <a:cubicBezTo>
                      <a:pt x="21013" y="8242"/>
                      <a:pt x="22192" y="7863"/>
                      <a:pt x="22192" y="6906"/>
                    </a:cubicBezTo>
                    <a:cubicBezTo>
                      <a:pt x="22192" y="5954"/>
                      <a:pt x="21013" y="5570"/>
                      <a:pt x="19873" y="5204"/>
                    </a:cubicBezTo>
                    <a:cubicBezTo>
                      <a:pt x="19130" y="4964"/>
                      <a:pt x="18115" y="4636"/>
                      <a:pt x="18115" y="4276"/>
                    </a:cubicBezTo>
                    <a:cubicBezTo>
                      <a:pt x="18115" y="3912"/>
                      <a:pt x="19133" y="3583"/>
                      <a:pt x="19873" y="3347"/>
                    </a:cubicBezTo>
                    <a:cubicBezTo>
                      <a:pt x="21013" y="2977"/>
                      <a:pt x="22192" y="2597"/>
                      <a:pt x="22192" y="1641"/>
                    </a:cubicBezTo>
                    <a:cubicBezTo>
                      <a:pt x="22192" y="631"/>
                      <a:pt x="21315" y="0"/>
                      <a:pt x="19900" y="0"/>
                    </a:cubicBezTo>
                    <a:close/>
                  </a:path>
                </a:pathLst>
              </a:custGeom>
              <a:solidFill>
                <a:srgbClr val="D6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7"/>
              <p:cNvSpPr/>
              <p:nvPr/>
            </p:nvSpPr>
            <p:spPr>
              <a:xfrm>
                <a:off x="4224700" y="968800"/>
                <a:ext cx="539575" cy="486300"/>
              </a:xfrm>
              <a:custGeom>
                <a:avLst/>
                <a:gdLst/>
                <a:ahLst/>
                <a:cxnLst/>
                <a:rect l="l" t="t" r="r" b="b"/>
                <a:pathLst>
                  <a:path w="21583" h="19452" extrusionOk="0">
                    <a:moveTo>
                      <a:pt x="4132" y="1"/>
                    </a:moveTo>
                    <a:cubicBezTo>
                      <a:pt x="1854" y="1"/>
                      <a:pt x="1" y="1854"/>
                      <a:pt x="1" y="4129"/>
                    </a:cubicBezTo>
                    <a:lnTo>
                      <a:pt x="1" y="6571"/>
                    </a:lnTo>
                    <a:lnTo>
                      <a:pt x="206" y="6571"/>
                    </a:lnTo>
                    <a:lnTo>
                      <a:pt x="206" y="4129"/>
                    </a:lnTo>
                    <a:cubicBezTo>
                      <a:pt x="206" y="1964"/>
                      <a:pt x="1966" y="203"/>
                      <a:pt x="4132" y="203"/>
                    </a:cubicBezTo>
                    <a:lnTo>
                      <a:pt x="19595" y="203"/>
                    </a:lnTo>
                    <a:cubicBezTo>
                      <a:pt x="20711" y="203"/>
                      <a:pt x="21377" y="628"/>
                      <a:pt x="21377" y="1333"/>
                    </a:cubicBezTo>
                    <a:cubicBezTo>
                      <a:pt x="21377" y="1878"/>
                      <a:pt x="20599" y="2169"/>
                      <a:pt x="19410" y="2553"/>
                    </a:cubicBezTo>
                    <a:cubicBezTo>
                      <a:pt x="18372" y="2889"/>
                      <a:pt x="17304" y="3234"/>
                      <a:pt x="17304" y="3968"/>
                    </a:cubicBezTo>
                    <a:cubicBezTo>
                      <a:pt x="17304" y="4698"/>
                      <a:pt x="18372" y="5047"/>
                      <a:pt x="19410" y="5379"/>
                    </a:cubicBezTo>
                    <a:cubicBezTo>
                      <a:pt x="20599" y="5762"/>
                      <a:pt x="21377" y="6057"/>
                      <a:pt x="21377" y="6598"/>
                    </a:cubicBezTo>
                    <a:cubicBezTo>
                      <a:pt x="21377" y="7143"/>
                      <a:pt x="20599" y="7435"/>
                      <a:pt x="19410" y="7818"/>
                    </a:cubicBezTo>
                    <a:cubicBezTo>
                      <a:pt x="18372" y="8154"/>
                      <a:pt x="17304" y="8500"/>
                      <a:pt x="17304" y="9229"/>
                    </a:cubicBezTo>
                    <a:cubicBezTo>
                      <a:pt x="17304" y="9963"/>
                      <a:pt x="18372" y="10309"/>
                      <a:pt x="19410" y="10644"/>
                    </a:cubicBezTo>
                    <a:cubicBezTo>
                      <a:pt x="20599" y="11028"/>
                      <a:pt x="21377" y="11319"/>
                      <a:pt x="21377" y="11863"/>
                    </a:cubicBezTo>
                    <a:cubicBezTo>
                      <a:pt x="21377" y="12405"/>
                      <a:pt x="20599" y="12700"/>
                      <a:pt x="19410" y="13079"/>
                    </a:cubicBezTo>
                    <a:cubicBezTo>
                      <a:pt x="18372" y="13416"/>
                      <a:pt x="17304" y="13762"/>
                      <a:pt x="17304" y="14494"/>
                    </a:cubicBezTo>
                    <a:cubicBezTo>
                      <a:pt x="17304" y="15228"/>
                      <a:pt x="18372" y="15571"/>
                      <a:pt x="19410" y="15906"/>
                    </a:cubicBezTo>
                    <a:cubicBezTo>
                      <a:pt x="20599" y="16290"/>
                      <a:pt x="21377" y="16581"/>
                      <a:pt x="21377" y="17125"/>
                    </a:cubicBezTo>
                    <a:cubicBezTo>
                      <a:pt x="21377" y="17667"/>
                      <a:pt x="20599" y="17961"/>
                      <a:pt x="19410" y="18345"/>
                    </a:cubicBezTo>
                    <a:cubicBezTo>
                      <a:pt x="18529" y="18629"/>
                      <a:pt x="17622" y="18921"/>
                      <a:pt x="17369" y="19451"/>
                    </a:cubicBezTo>
                    <a:lnTo>
                      <a:pt x="17601" y="19451"/>
                    </a:lnTo>
                    <a:cubicBezTo>
                      <a:pt x="17848" y="19085"/>
                      <a:pt x="18540" y="18839"/>
                      <a:pt x="19472" y="18537"/>
                    </a:cubicBezTo>
                    <a:cubicBezTo>
                      <a:pt x="20510" y="18201"/>
                      <a:pt x="21582" y="17859"/>
                      <a:pt x="21582" y="17125"/>
                    </a:cubicBezTo>
                    <a:cubicBezTo>
                      <a:pt x="21582" y="16393"/>
                      <a:pt x="20510" y="16047"/>
                      <a:pt x="19472" y="15714"/>
                    </a:cubicBezTo>
                    <a:cubicBezTo>
                      <a:pt x="18283" y="15331"/>
                      <a:pt x="17505" y="15036"/>
                      <a:pt x="17505" y="14494"/>
                    </a:cubicBezTo>
                    <a:cubicBezTo>
                      <a:pt x="17505" y="13950"/>
                      <a:pt x="18283" y="13659"/>
                      <a:pt x="19472" y="13275"/>
                    </a:cubicBezTo>
                    <a:cubicBezTo>
                      <a:pt x="20510" y="12940"/>
                      <a:pt x="21582" y="12594"/>
                      <a:pt x="21582" y="11863"/>
                    </a:cubicBezTo>
                    <a:cubicBezTo>
                      <a:pt x="21582" y="11131"/>
                      <a:pt x="20510" y="10785"/>
                      <a:pt x="19472" y="10449"/>
                    </a:cubicBezTo>
                    <a:cubicBezTo>
                      <a:pt x="18283" y="10065"/>
                      <a:pt x="17505" y="9774"/>
                      <a:pt x="17505" y="9229"/>
                    </a:cubicBezTo>
                    <a:cubicBezTo>
                      <a:pt x="17505" y="8688"/>
                      <a:pt x="18283" y="8397"/>
                      <a:pt x="19472" y="8013"/>
                    </a:cubicBezTo>
                    <a:cubicBezTo>
                      <a:pt x="20510" y="7678"/>
                      <a:pt x="21582" y="7332"/>
                      <a:pt x="21582" y="6598"/>
                    </a:cubicBezTo>
                    <a:cubicBezTo>
                      <a:pt x="21582" y="5869"/>
                      <a:pt x="20510" y="5520"/>
                      <a:pt x="19472" y="5187"/>
                    </a:cubicBezTo>
                    <a:cubicBezTo>
                      <a:pt x="18283" y="4804"/>
                      <a:pt x="17505" y="4508"/>
                      <a:pt x="17505" y="3968"/>
                    </a:cubicBezTo>
                    <a:cubicBezTo>
                      <a:pt x="17505" y="3423"/>
                      <a:pt x="18283" y="3131"/>
                      <a:pt x="19475" y="2748"/>
                    </a:cubicBezTo>
                    <a:cubicBezTo>
                      <a:pt x="20510" y="2412"/>
                      <a:pt x="21582" y="2067"/>
                      <a:pt x="21582" y="1333"/>
                    </a:cubicBezTo>
                    <a:cubicBezTo>
                      <a:pt x="21582" y="511"/>
                      <a:pt x="20822" y="1"/>
                      <a:pt x="19595" y="1"/>
                    </a:cubicBezTo>
                    <a:close/>
                  </a:path>
                </a:pathLst>
              </a:custGeom>
              <a:solidFill>
                <a:srgbClr val="FCBF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7"/>
              <p:cNvSpPr/>
              <p:nvPr/>
            </p:nvSpPr>
            <p:spPr>
              <a:xfrm>
                <a:off x="4093675" y="1127575"/>
                <a:ext cx="223800" cy="206250"/>
              </a:xfrm>
              <a:custGeom>
                <a:avLst/>
                <a:gdLst/>
                <a:ahLst/>
                <a:cxnLst/>
                <a:rect l="l" t="t" r="r" b="b"/>
                <a:pathLst>
                  <a:path w="8952" h="8250" extrusionOk="0">
                    <a:moveTo>
                      <a:pt x="137" y="1"/>
                    </a:moveTo>
                    <a:cubicBezTo>
                      <a:pt x="51" y="1"/>
                      <a:pt x="0" y="94"/>
                      <a:pt x="45" y="165"/>
                    </a:cubicBezTo>
                    <a:lnTo>
                      <a:pt x="702" y="1265"/>
                    </a:lnTo>
                    <a:lnTo>
                      <a:pt x="702" y="7599"/>
                    </a:lnTo>
                    <a:cubicBezTo>
                      <a:pt x="702" y="7958"/>
                      <a:pt x="994" y="8249"/>
                      <a:pt x="1354" y="8249"/>
                    </a:cubicBezTo>
                    <a:lnTo>
                      <a:pt x="8304" y="8249"/>
                    </a:lnTo>
                    <a:cubicBezTo>
                      <a:pt x="8660" y="8249"/>
                      <a:pt x="8951" y="7958"/>
                      <a:pt x="8951" y="7599"/>
                    </a:cubicBezTo>
                    <a:lnTo>
                      <a:pt x="895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7"/>
              <p:cNvSpPr/>
              <p:nvPr/>
            </p:nvSpPr>
            <p:spPr>
              <a:xfrm>
                <a:off x="4116375" y="1227525"/>
                <a:ext cx="1960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4050" extrusionOk="0">
                    <a:moveTo>
                      <a:pt x="7841" y="1"/>
                    </a:moveTo>
                    <a:cubicBezTo>
                      <a:pt x="7125" y="240"/>
                      <a:pt x="6376" y="317"/>
                      <a:pt x="5610" y="317"/>
                    </a:cubicBezTo>
                    <a:cubicBezTo>
                      <a:pt x="4235" y="317"/>
                      <a:pt x="2805" y="70"/>
                      <a:pt x="1409" y="70"/>
                    </a:cubicBezTo>
                    <a:cubicBezTo>
                      <a:pt x="934" y="70"/>
                      <a:pt x="463" y="98"/>
                      <a:pt x="0" y="175"/>
                    </a:cubicBezTo>
                    <a:lnTo>
                      <a:pt x="0" y="3601"/>
                    </a:lnTo>
                    <a:cubicBezTo>
                      <a:pt x="0" y="3848"/>
                      <a:pt x="199" y="4050"/>
                      <a:pt x="446" y="4050"/>
                    </a:cubicBezTo>
                    <a:lnTo>
                      <a:pt x="7396" y="4050"/>
                    </a:lnTo>
                    <a:cubicBezTo>
                      <a:pt x="7639" y="4050"/>
                      <a:pt x="7841" y="3848"/>
                      <a:pt x="7841" y="3601"/>
                    </a:cubicBezTo>
                    <a:lnTo>
                      <a:pt x="7841" y="1"/>
                    </a:lnTo>
                    <a:close/>
                  </a:path>
                </a:pathLst>
              </a:custGeom>
              <a:solidFill>
                <a:srgbClr val="3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7"/>
              <p:cNvSpPr/>
              <p:nvPr/>
            </p:nvSpPr>
            <p:spPr>
              <a:xfrm>
                <a:off x="4647511" y="1397000"/>
                <a:ext cx="177375" cy="162325"/>
              </a:xfrm>
              <a:custGeom>
                <a:avLst/>
                <a:gdLst/>
                <a:ahLst/>
                <a:cxnLst/>
                <a:rect l="l" t="t" r="r" b="b"/>
                <a:pathLst>
                  <a:path w="7095" h="6493" extrusionOk="0">
                    <a:moveTo>
                      <a:pt x="161" y="1"/>
                    </a:moveTo>
                    <a:cubicBezTo>
                      <a:pt x="72" y="1"/>
                      <a:pt x="1" y="73"/>
                      <a:pt x="1" y="162"/>
                    </a:cubicBezTo>
                    <a:lnTo>
                      <a:pt x="1" y="6027"/>
                    </a:lnTo>
                    <a:cubicBezTo>
                      <a:pt x="1" y="6283"/>
                      <a:pt x="206" y="6492"/>
                      <a:pt x="463" y="6492"/>
                    </a:cubicBezTo>
                    <a:lnTo>
                      <a:pt x="6615" y="6492"/>
                    </a:lnTo>
                    <a:cubicBezTo>
                      <a:pt x="6872" y="6492"/>
                      <a:pt x="7081" y="6283"/>
                      <a:pt x="7081" y="6027"/>
                    </a:cubicBezTo>
                    <a:lnTo>
                      <a:pt x="7081" y="1083"/>
                    </a:lnTo>
                    <a:lnTo>
                      <a:pt x="7095" y="165"/>
                    </a:lnTo>
                    <a:cubicBezTo>
                      <a:pt x="7095" y="76"/>
                      <a:pt x="7023" y="1"/>
                      <a:pt x="6931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7"/>
              <p:cNvSpPr/>
              <p:nvPr/>
            </p:nvSpPr>
            <p:spPr>
              <a:xfrm>
                <a:off x="4654186" y="1468100"/>
                <a:ext cx="163675" cy="84450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3378" extrusionOk="0">
                    <a:moveTo>
                      <a:pt x="1" y="0"/>
                    </a:moveTo>
                    <a:lnTo>
                      <a:pt x="1" y="3097"/>
                    </a:lnTo>
                    <a:cubicBezTo>
                      <a:pt x="1" y="3251"/>
                      <a:pt x="127" y="3378"/>
                      <a:pt x="281" y="3378"/>
                    </a:cubicBezTo>
                    <a:lnTo>
                      <a:pt x="6266" y="3378"/>
                    </a:lnTo>
                    <a:cubicBezTo>
                      <a:pt x="6420" y="3378"/>
                      <a:pt x="6547" y="3251"/>
                      <a:pt x="6547" y="3097"/>
                    </a:cubicBezTo>
                    <a:lnTo>
                      <a:pt x="6547" y="144"/>
                    </a:lnTo>
                    <a:cubicBezTo>
                      <a:pt x="6160" y="80"/>
                      <a:pt x="5767" y="56"/>
                      <a:pt x="5371" y="56"/>
                    </a:cubicBezTo>
                    <a:cubicBezTo>
                      <a:pt x="4204" y="56"/>
                      <a:pt x="3009" y="263"/>
                      <a:pt x="1860" y="263"/>
                    </a:cubicBezTo>
                    <a:cubicBezTo>
                      <a:pt x="1222" y="263"/>
                      <a:pt x="598" y="199"/>
                      <a:pt x="1" y="0"/>
                    </a:cubicBezTo>
                    <a:close/>
                  </a:path>
                </a:pathLst>
              </a:custGeom>
              <a:solidFill>
                <a:srgbClr val="FCBF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7"/>
              <p:cNvSpPr/>
              <p:nvPr/>
            </p:nvSpPr>
            <p:spPr>
              <a:xfrm>
                <a:off x="4146000" y="1543375"/>
                <a:ext cx="2811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1244" h="720" extrusionOk="0">
                    <a:moveTo>
                      <a:pt x="1460" y="0"/>
                    </a:moveTo>
                    <a:cubicBezTo>
                      <a:pt x="901" y="0"/>
                      <a:pt x="374" y="254"/>
                      <a:pt x="24" y="692"/>
                    </a:cubicBezTo>
                    <a:lnTo>
                      <a:pt x="1" y="720"/>
                    </a:lnTo>
                    <a:lnTo>
                      <a:pt x="11243" y="720"/>
                    </a:lnTo>
                    <a:lnTo>
                      <a:pt x="11243" y="336"/>
                    </a:lnTo>
                    <a:cubicBezTo>
                      <a:pt x="11243" y="151"/>
                      <a:pt x="11092" y="0"/>
                      <a:pt x="10904" y="0"/>
                    </a:cubicBez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7"/>
              <p:cNvSpPr/>
              <p:nvPr/>
            </p:nvSpPr>
            <p:spPr>
              <a:xfrm>
                <a:off x="4339625" y="1182475"/>
                <a:ext cx="86175" cy="8627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723" y="1"/>
                    </a:moveTo>
                    <a:cubicBezTo>
                      <a:pt x="771" y="1"/>
                      <a:pt x="0" y="775"/>
                      <a:pt x="0" y="1727"/>
                    </a:cubicBezTo>
                    <a:cubicBezTo>
                      <a:pt x="0" y="2679"/>
                      <a:pt x="771" y="3450"/>
                      <a:pt x="1723" y="3450"/>
                    </a:cubicBezTo>
                    <a:cubicBezTo>
                      <a:pt x="2676" y="3450"/>
                      <a:pt x="3447" y="2679"/>
                      <a:pt x="3447" y="1727"/>
                    </a:cubicBezTo>
                    <a:cubicBezTo>
                      <a:pt x="3447" y="775"/>
                      <a:pt x="2676" y="1"/>
                      <a:pt x="1723" y="1"/>
                    </a:cubicBez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7"/>
              <p:cNvSpPr/>
              <p:nvPr/>
            </p:nvSpPr>
            <p:spPr>
              <a:xfrm>
                <a:off x="4189925" y="1341500"/>
                <a:ext cx="43775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331" extrusionOk="0">
                    <a:moveTo>
                      <a:pt x="987" y="1"/>
                    </a:moveTo>
                    <a:lnTo>
                      <a:pt x="987" y="1"/>
                    </a:lnTo>
                    <a:cubicBezTo>
                      <a:pt x="1066" y="334"/>
                      <a:pt x="973" y="700"/>
                      <a:pt x="751" y="957"/>
                    </a:cubicBezTo>
                    <a:cubicBezTo>
                      <a:pt x="603" y="1121"/>
                      <a:pt x="394" y="1275"/>
                      <a:pt x="402" y="1495"/>
                    </a:cubicBezTo>
                    <a:cubicBezTo>
                      <a:pt x="343" y="1368"/>
                      <a:pt x="350" y="1213"/>
                      <a:pt x="422" y="1094"/>
                    </a:cubicBezTo>
                    <a:lnTo>
                      <a:pt x="422" y="1094"/>
                    </a:lnTo>
                    <a:cubicBezTo>
                      <a:pt x="1" y="1488"/>
                      <a:pt x="250" y="2125"/>
                      <a:pt x="796" y="2303"/>
                    </a:cubicBezTo>
                    <a:cubicBezTo>
                      <a:pt x="854" y="2321"/>
                      <a:pt x="910" y="2330"/>
                      <a:pt x="964" y="2330"/>
                    </a:cubicBezTo>
                    <a:cubicBezTo>
                      <a:pt x="1397" y="2330"/>
                      <a:pt x="1681" y="1775"/>
                      <a:pt x="1717" y="1412"/>
                    </a:cubicBezTo>
                    <a:cubicBezTo>
                      <a:pt x="1751" y="1056"/>
                      <a:pt x="1645" y="690"/>
                      <a:pt x="1453" y="388"/>
                    </a:cubicBezTo>
                    <a:cubicBezTo>
                      <a:pt x="1340" y="214"/>
                      <a:pt x="1186" y="49"/>
                      <a:pt x="987" y="1"/>
                    </a:cubicBezTo>
                    <a:close/>
                  </a:path>
                </a:pathLst>
              </a:custGeom>
              <a:solidFill>
                <a:srgbClr val="FBC7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7"/>
              <p:cNvSpPr/>
              <p:nvPr/>
            </p:nvSpPr>
            <p:spPr>
              <a:xfrm>
                <a:off x="4202175" y="1368225"/>
                <a:ext cx="2365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225" extrusionOk="0">
                    <a:moveTo>
                      <a:pt x="696" y="1"/>
                    </a:moveTo>
                    <a:cubicBezTo>
                      <a:pt x="685" y="158"/>
                      <a:pt x="606" y="309"/>
                      <a:pt x="483" y="408"/>
                    </a:cubicBezTo>
                    <a:cubicBezTo>
                      <a:pt x="405" y="470"/>
                      <a:pt x="312" y="511"/>
                      <a:pt x="236" y="573"/>
                    </a:cubicBezTo>
                    <a:cubicBezTo>
                      <a:pt x="158" y="634"/>
                      <a:pt x="100" y="734"/>
                      <a:pt x="121" y="830"/>
                    </a:cubicBezTo>
                    <a:cubicBezTo>
                      <a:pt x="93" y="782"/>
                      <a:pt x="72" y="731"/>
                      <a:pt x="65" y="679"/>
                    </a:cubicBezTo>
                    <a:cubicBezTo>
                      <a:pt x="1" y="765"/>
                      <a:pt x="14" y="892"/>
                      <a:pt x="65" y="987"/>
                    </a:cubicBezTo>
                    <a:cubicBezTo>
                      <a:pt x="157" y="1151"/>
                      <a:pt x="278" y="1225"/>
                      <a:pt x="405" y="1225"/>
                    </a:cubicBezTo>
                    <a:cubicBezTo>
                      <a:pt x="537" y="1225"/>
                      <a:pt x="676" y="1143"/>
                      <a:pt x="791" y="1001"/>
                    </a:cubicBezTo>
                    <a:cubicBezTo>
                      <a:pt x="898" y="871"/>
                      <a:pt x="946" y="696"/>
                      <a:pt x="898" y="539"/>
                    </a:cubicBezTo>
                    <a:lnTo>
                      <a:pt x="898" y="539"/>
                    </a:lnTo>
                    <a:cubicBezTo>
                      <a:pt x="857" y="611"/>
                      <a:pt x="799" y="676"/>
                      <a:pt x="726" y="724"/>
                    </a:cubicBezTo>
                    <a:cubicBezTo>
                      <a:pt x="819" y="498"/>
                      <a:pt x="758" y="241"/>
                      <a:pt x="696" y="1"/>
                    </a:cubicBezTo>
                    <a:close/>
                  </a:path>
                </a:pathLst>
              </a:custGeom>
              <a:solidFill>
                <a:srgbClr val="F9A6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7"/>
              <p:cNvSpPr/>
              <p:nvPr/>
            </p:nvSpPr>
            <p:spPr>
              <a:xfrm>
                <a:off x="4182225" y="1403675"/>
                <a:ext cx="636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447" extrusionOk="0">
                    <a:moveTo>
                      <a:pt x="446" y="1"/>
                    </a:moveTo>
                    <a:cubicBezTo>
                      <a:pt x="202" y="1"/>
                      <a:pt x="0" y="200"/>
                      <a:pt x="0" y="446"/>
                    </a:cubicBezTo>
                    <a:lnTo>
                      <a:pt x="2546" y="446"/>
                    </a:lnTo>
                    <a:cubicBezTo>
                      <a:pt x="2546" y="200"/>
                      <a:pt x="2347" y="1"/>
                      <a:pt x="2103" y="1"/>
                    </a:cubicBezTo>
                    <a:close/>
                  </a:path>
                </a:pathLst>
              </a:custGeom>
              <a:solidFill>
                <a:srgbClr val="2D40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7"/>
              <p:cNvSpPr/>
              <p:nvPr/>
            </p:nvSpPr>
            <p:spPr>
              <a:xfrm>
                <a:off x="4373525" y="1209275"/>
                <a:ext cx="2777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073" extrusionOk="0">
                    <a:moveTo>
                      <a:pt x="1111" y="1"/>
                    </a:moveTo>
                    <a:cubicBezTo>
                      <a:pt x="741" y="1"/>
                      <a:pt x="371" y="1"/>
                      <a:pt x="1" y="39"/>
                    </a:cubicBezTo>
                    <a:lnTo>
                      <a:pt x="1" y="1073"/>
                    </a:lnTo>
                    <a:cubicBezTo>
                      <a:pt x="371" y="991"/>
                      <a:pt x="741" y="912"/>
                      <a:pt x="1111" y="834"/>
                    </a:cubicBezTo>
                    <a:lnTo>
                      <a:pt x="1111" y="1"/>
                    </a:ln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7"/>
              <p:cNvSpPr/>
              <p:nvPr/>
            </p:nvSpPr>
            <p:spPr>
              <a:xfrm>
                <a:off x="4373525" y="1230100"/>
                <a:ext cx="27775" cy="318275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2731" extrusionOk="0">
                    <a:moveTo>
                      <a:pt x="1111" y="1"/>
                    </a:moveTo>
                    <a:cubicBezTo>
                      <a:pt x="741" y="79"/>
                      <a:pt x="371" y="158"/>
                      <a:pt x="1" y="240"/>
                    </a:cubicBezTo>
                    <a:lnTo>
                      <a:pt x="1" y="12730"/>
                    </a:lnTo>
                    <a:lnTo>
                      <a:pt x="1111" y="12730"/>
                    </a:lnTo>
                    <a:lnTo>
                      <a:pt x="1111" y="1"/>
                    </a:ln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7"/>
              <p:cNvSpPr/>
              <p:nvPr/>
            </p:nvSpPr>
            <p:spPr>
              <a:xfrm>
                <a:off x="4373525" y="1108575"/>
                <a:ext cx="27775" cy="101675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4067" extrusionOk="0">
                    <a:moveTo>
                      <a:pt x="1" y="0"/>
                    </a:moveTo>
                    <a:lnTo>
                      <a:pt x="1" y="4067"/>
                    </a:lnTo>
                    <a:cubicBezTo>
                      <a:pt x="371" y="4029"/>
                      <a:pt x="741" y="4029"/>
                      <a:pt x="1111" y="4029"/>
                    </a:cubicBezTo>
                    <a:lnTo>
                      <a:pt x="1111" y="0"/>
                    </a:ln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>
                <a:off x="4065400" y="1203200"/>
                <a:ext cx="3496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13985" h="655" extrusionOk="0">
                    <a:moveTo>
                      <a:pt x="134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522"/>
                    </a:lnTo>
                    <a:cubicBezTo>
                      <a:pt x="1" y="597"/>
                      <a:pt x="63" y="655"/>
                      <a:pt x="134" y="655"/>
                    </a:cubicBezTo>
                    <a:lnTo>
                      <a:pt x="13676" y="655"/>
                    </a:lnTo>
                    <a:cubicBezTo>
                      <a:pt x="13731" y="655"/>
                      <a:pt x="13779" y="620"/>
                      <a:pt x="13799" y="569"/>
                    </a:cubicBezTo>
                    <a:lnTo>
                      <a:pt x="13950" y="182"/>
                    </a:lnTo>
                    <a:cubicBezTo>
                      <a:pt x="13984" y="97"/>
                      <a:pt x="13919" y="0"/>
                      <a:pt x="13823" y="0"/>
                    </a:cubicBez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7"/>
              <p:cNvSpPr/>
              <p:nvPr/>
            </p:nvSpPr>
            <p:spPr>
              <a:xfrm>
                <a:off x="4121575" y="1411900"/>
                <a:ext cx="2623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10494" h="344" extrusionOk="0">
                    <a:moveTo>
                      <a:pt x="100" y="1"/>
                    </a:moveTo>
                    <a:cubicBezTo>
                      <a:pt x="45" y="1"/>
                      <a:pt x="1" y="32"/>
                      <a:pt x="1" y="70"/>
                    </a:cubicBezTo>
                    <a:lnTo>
                      <a:pt x="1" y="275"/>
                    </a:lnTo>
                    <a:cubicBezTo>
                      <a:pt x="1" y="313"/>
                      <a:pt x="45" y="343"/>
                      <a:pt x="100" y="343"/>
                    </a:cubicBezTo>
                    <a:lnTo>
                      <a:pt x="10264" y="343"/>
                    </a:lnTo>
                    <a:cubicBezTo>
                      <a:pt x="10305" y="343"/>
                      <a:pt x="10343" y="326"/>
                      <a:pt x="10357" y="299"/>
                    </a:cubicBezTo>
                    <a:lnTo>
                      <a:pt x="10469" y="97"/>
                    </a:lnTo>
                    <a:cubicBezTo>
                      <a:pt x="10494" y="49"/>
                      <a:pt x="10445" y="1"/>
                      <a:pt x="10377" y="1"/>
                    </a:cubicBezTo>
                    <a:close/>
                  </a:path>
                </a:pathLst>
              </a:custGeom>
              <a:solidFill>
                <a:srgbClr val="FFDB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7"/>
              <p:cNvSpPr/>
              <p:nvPr/>
            </p:nvSpPr>
            <p:spPr>
              <a:xfrm>
                <a:off x="4349825" y="1192675"/>
                <a:ext cx="65775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2631" h="2635" extrusionOk="0">
                    <a:moveTo>
                      <a:pt x="1315" y="1"/>
                    </a:moveTo>
                    <a:cubicBezTo>
                      <a:pt x="590" y="1"/>
                      <a:pt x="0" y="593"/>
                      <a:pt x="0" y="1319"/>
                    </a:cubicBezTo>
                    <a:cubicBezTo>
                      <a:pt x="0" y="2042"/>
                      <a:pt x="590" y="2635"/>
                      <a:pt x="1315" y="2635"/>
                    </a:cubicBezTo>
                    <a:cubicBezTo>
                      <a:pt x="2042" y="2635"/>
                      <a:pt x="2631" y="2042"/>
                      <a:pt x="2631" y="1319"/>
                    </a:cubicBezTo>
                    <a:cubicBezTo>
                      <a:pt x="2631" y="593"/>
                      <a:pt x="2042" y="1"/>
                      <a:pt x="1315" y="1"/>
                    </a:cubicBezTo>
                    <a:close/>
                  </a:path>
                </a:pathLst>
              </a:custGeom>
              <a:solidFill>
                <a:srgbClr val="F9A6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7"/>
              <p:cNvSpPr/>
              <p:nvPr/>
            </p:nvSpPr>
            <p:spPr>
              <a:xfrm>
                <a:off x="3770125" y="1326700"/>
                <a:ext cx="616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468" extrusionOk="0">
                    <a:moveTo>
                      <a:pt x="1233" y="1"/>
                    </a:moveTo>
                    <a:cubicBezTo>
                      <a:pt x="552" y="1"/>
                      <a:pt x="0" y="552"/>
                      <a:pt x="0" y="1234"/>
                    </a:cubicBezTo>
                    <a:cubicBezTo>
                      <a:pt x="0" y="1912"/>
                      <a:pt x="552" y="2467"/>
                      <a:pt x="1233" y="2467"/>
                    </a:cubicBezTo>
                    <a:cubicBezTo>
                      <a:pt x="1915" y="2467"/>
                      <a:pt x="2466" y="1912"/>
                      <a:pt x="2466" y="1234"/>
                    </a:cubicBezTo>
                    <a:cubicBezTo>
                      <a:pt x="2466" y="552"/>
                      <a:pt x="1915" y="1"/>
                      <a:pt x="1233" y="1"/>
                    </a:cubicBezTo>
                    <a:close/>
                  </a:path>
                </a:pathLst>
              </a:custGeom>
              <a:solidFill>
                <a:srgbClr val="DBD7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7"/>
              <p:cNvSpPr/>
              <p:nvPr/>
            </p:nvSpPr>
            <p:spPr>
              <a:xfrm>
                <a:off x="3782800" y="1257750"/>
                <a:ext cx="2050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23" extrusionOk="0">
                    <a:moveTo>
                      <a:pt x="411" y="0"/>
                    </a:moveTo>
                    <a:cubicBezTo>
                      <a:pt x="182" y="0"/>
                      <a:pt x="0" y="185"/>
                      <a:pt x="0" y="412"/>
                    </a:cubicBezTo>
                    <a:cubicBezTo>
                      <a:pt x="0" y="642"/>
                      <a:pt x="182" y="823"/>
                      <a:pt x="411" y="823"/>
                    </a:cubicBezTo>
                    <a:cubicBezTo>
                      <a:pt x="637" y="823"/>
                      <a:pt x="819" y="642"/>
                      <a:pt x="819" y="412"/>
                    </a:cubicBezTo>
                    <a:cubicBezTo>
                      <a:pt x="819" y="185"/>
                      <a:pt x="637" y="0"/>
                      <a:pt x="411" y="0"/>
                    </a:cubicBezTo>
                    <a:close/>
                  </a:path>
                </a:pathLst>
              </a:custGeom>
              <a:solidFill>
                <a:srgbClr val="DBD7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7"/>
              <p:cNvSpPr/>
              <p:nvPr/>
            </p:nvSpPr>
            <p:spPr>
              <a:xfrm>
                <a:off x="3743900" y="1289875"/>
                <a:ext cx="32250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289" extrusionOk="0">
                    <a:moveTo>
                      <a:pt x="645" y="0"/>
                    </a:moveTo>
                    <a:cubicBezTo>
                      <a:pt x="289" y="0"/>
                      <a:pt x="1" y="288"/>
                      <a:pt x="1" y="644"/>
                    </a:cubicBezTo>
                    <a:cubicBezTo>
                      <a:pt x="1" y="1001"/>
                      <a:pt x="289" y="1289"/>
                      <a:pt x="645" y="1289"/>
                    </a:cubicBezTo>
                    <a:cubicBezTo>
                      <a:pt x="998" y="1289"/>
                      <a:pt x="1289" y="1001"/>
                      <a:pt x="1289" y="644"/>
                    </a:cubicBezTo>
                    <a:cubicBezTo>
                      <a:pt x="1289" y="288"/>
                      <a:pt x="998" y="0"/>
                      <a:pt x="645" y="0"/>
                    </a:cubicBezTo>
                    <a:close/>
                  </a:path>
                </a:pathLst>
              </a:custGeom>
              <a:solidFill>
                <a:srgbClr val="DBD7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7"/>
              <p:cNvSpPr/>
              <p:nvPr/>
            </p:nvSpPr>
            <p:spPr>
              <a:xfrm>
                <a:off x="4373375" y="1542175"/>
                <a:ext cx="281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04" extrusionOk="0">
                    <a:moveTo>
                      <a:pt x="0" y="0"/>
                    </a:moveTo>
                    <a:lnTo>
                      <a:pt x="0" y="103"/>
                    </a:lnTo>
                    <a:lnTo>
                      <a:pt x="1124" y="103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" name="Google Shape;124;p17"/>
          <p:cNvGrpSpPr/>
          <p:nvPr/>
        </p:nvGrpSpPr>
        <p:grpSpPr>
          <a:xfrm>
            <a:off x="1731550" y="584613"/>
            <a:ext cx="2136495" cy="4558882"/>
            <a:chOff x="7688425" y="945388"/>
            <a:chExt cx="2136495" cy="4558882"/>
          </a:xfrm>
        </p:grpSpPr>
        <p:grpSp>
          <p:nvGrpSpPr>
            <p:cNvPr id="125" name="Google Shape;125;p17"/>
            <p:cNvGrpSpPr/>
            <p:nvPr/>
          </p:nvGrpSpPr>
          <p:grpSpPr>
            <a:xfrm>
              <a:off x="7688425" y="945388"/>
              <a:ext cx="2136495" cy="4558882"/>
              <a:chOff x="877975" y="584575"/>
              <a:chExt cx="2136495" cy="4558882"/>
            </a:xfrm>
          </p:grpSpPr>
          <p:sp>
            <p:nvSpPr>
              <p:cNvPr id="126" name="Google Shape;126;p17"/>
              <p:cNvSpPr/>
              <p:nvPr/>
            </p:nvSpPr>
            <p:spPr>
              <a:xfrm>
                <a:off x="899596" y="1673954"/>
                <a:ext cx="1567834" cy="3465986"/>
              </a:xfrm>
              <a:custGeom>
                <a:avLst/>
                <a:gdLst/>
                <a:ahLst/>
                <a:cxnLst/>
                <a:rect l="l" t="t" r="r" b="b"/>
                <a:pathLst>
                  <a:path w="31037" h="68613" extrusionOk="0">
                    <a:moveTo>
                      <a:pt x="21904" y="1"/>
                    </a:moveTo>
                    <a:lnTo>
                      <a:pt x="18167" y="1350"/>
                    </a:lnTo>
                    <a:lnTo>
                      <a:pt x="18167" y="9031"/>
                    </a:lnTo>
                    <a:cubicBezTo>
                      <a:pt x="18167" y="9031"/>
                      <a:pt x="9239" y="9133"/>
                      <a:pt x="7163" y="11521"/>
                    </a:cubicBezTo>
                    <a:cubicBezTo>
                      <a:pt x="5087" y="13908"/>
                      <a:pt x="2182" y="27403"/>
                      <a:pt x="0" y="54287"/>
                    </a:cubicBezTo>
                    <a:lnTo>
                      <a:pt x="0" y="68613"/>
                    </a:lnTo>
                    <a:lnTo>
                      <a:pt x="31037" y="68613"/>
                    </a:lnTo>
                    <a:lnTo>
                      <a:pt x="30831" y="10607"/>
                    </a:lnTo>
                    <a:cubicBezTo>
                      <a:pt x="30831" y="10607"/>
                      <a:pt x="30311" y="9859"/>
                      <a:pt x="22216" y="9031"/>
                    </a:cubicBezTo>
                    <a:lnTo>
                      <a:pt x="21904" y="1"/>
                    </a:ln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7"/>
              <p:cNvSpPr/>
              <p:nvPr/>
            </p:nvSpPr>
            <p:spPr>
              <a:xfrm>
                <a:off x="1817270" y="1727602"/>
                <a:ext cx="193523" cy="273337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411" extrusionOk="0">
                    <a:moveTo>
                      <a:pt x="3738" y="0"/>
                    </a:moveTo>
                    <a:lnTo>
                      <a:pt x="1" y="1350"/>
                    </a:lnTo>
                    <a:lnTo>
                      <a:pt x="1" y="5410"/>
                    </a:lnTo>
                    <a:cubicBezTo>
                      <a:pt x="1559" y="5033"/>
                      <a:pt x="2871" y="4029"/>
                      <a:pt x="3830" y="2738"/>
                    </a:cubicBezTo>
                    <a:lnTo>
                      <a:pt x="3738" y="0"/>
                    </a:ln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7"/>
              <p:cNvSpPr/>
              <p:nvPr/>
            </p:nvSpPr>
            <p:spPr>
              <a:xfrm>
                <a:off x="949102" y="2005037"/>
                <a:ext cx="1513834" cy="1878097"/>
              </a:xfrm>
              <a:custGeom>
                <a:avLst/>
                <a:gdLst/>
                <a:ahLst/>
                <a:cxnLst/>
                <a:rect l="l" t="t" r="r" b="b"/>
                <a:pathLst>
                  <a:path w="29968" h="37179" extrusionOk="0">
                    <a:moveTo>
                      <a:pt x="17187" y="0"/>
                    </a:moveTo>
                    <a:lnTo>
                      <a:pt x="17187" y="2477"/>
                    </a:lnTo>
                    <a:cubicBezTo>
                      <a:pt x="17187" y="2477"/>
                      <a:pt x="8259" y="2579"/>
                      <a:pt x="6183" y="4967"/>
                    </a:cubicBezTo>
                    <a:cubicBezTo>
                      <a:pt x="4405" y="7012"/>
                      <a:pt x="2018" y="17207"/>
                      <a:pt x="0" y="36980"/>
                    </a:cubicBezTo>
                    <a:cubicBezTo>
                      <a:pt x="1671" y="36956"/>
                      <a:pt x="3342" y="36946"/>
                      <a:pt x="5014" y="36946"/>
                    </a:cubicBezTo>
                    <a:cubicBezTo>
                      <a:pt x="13089" y="36946"/>
                      <a:pt x="21180" y="37179"/>
                      <a:pt x="29261" y="37179"/>
                    </a:cubicBezTo>
                    <a:cubicBezTo>
                      <a:pt x="29497" y="37179"/>
                      <a:pt x="29732" y="37179"/>
                      <a:pt x="29968" y="37178"/>
                    </a:cubicBezTo>
                    <a:lnTo>
                      <a:pt x="29851" y="4053"/>
                    </a:lnTo>
                    <a:cubicBezTo>
                      <a:pt x="29851" y="4053"/>
                      <a:pt x="29331" y="3305"/>
                      <a:pt x="21236" y="2477"/>
                    </a:cubicBezTo>
                    <a:lnTo>
                      <a:pt x="21150" y="0"/>
                    </a:lnTo>
                    <a:cubicBezTo>
                      <a:pt x="20150" y="332"/>
                      <a:pt x="19337" y="952"/>
                      <a:pt x="19214" y="2056"/>
                    </a:cubicBezTo>
                    <a:cubicBezTo>
                      <a:pt x="18858" y="1164"/>
                      <a:pt x="18063" y="13"/>
                      <a:pt x="17187" y="0"/>
                    </a:cubicBezTo>
                    <a:close/>
                  </a:path>
                </a:pathLst>
              </a:custGeom>
              <a:solidFill>
                <a:srgbClr val="0062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7"/>
              <p:cNvSpPr/>
              <p:nvPr/>
            </p:nvSpPr>
            <p:spPr>
              <a:xfrm>
                <a:off x="1919919" y="2127336"/>
                <a:ext cx="5001" cy="17464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34573" extrusionOk="0">
                    <a:moveTo>
                      <a:pt x="0" y="1"/>
                    </a:moveTo>
                    <a:lnTo>
                      <a:pt x="0" y="34572"/>
                    </a:lnTo>
                    <a:lnTo>
                      <a:pt x="99" y="34572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>
                <a:off x="899596" y="3871353"/>
                <a:ext cx="1567834" cy="1268634"/>
              </a:xfrm>
              <a:custGeom>
                <a:avLst/>
                <a:gdLst/>
                <a:ahLst/>
                <a:cxnLst/>
                <a:rect l="l" t="t" r="r" b="b"/>
                <a:pathLst>
                  <a:path w="31037" h="25114" extrusionOk="0">
                    <a:moveTo>
                      <a:pt x="5994" y="1"/>
                    </a:moveTo>
                    <a:cubicBezTo>
                      <a:pt x="4322" y="1"/>
                      <a:pt x="2651" y="11"/>
                      <a:pt x="980" y="35"/>
                    </a:cubicBezTo>
                    <a:cubicBezTo>
                      <a:pt x="641" y="3351"/>
                      <a:pt x="315" y="6930"/>
                      <a:pt x="0" y="10788"/>
                    </a:cubicBezTo>
                    <a:lnTo>
                      <a:pt x="0" y="25114"/>
                    </a:lnTo>
                    <a:lnTo>
                      <a:pt x="31037" y="25114"/>
                    </a:lnTo>
                    <a:lnTo>
                      <a:pt x="30948" y="233"/>
                    </a:lnTo>
                    <a:cubicBezTo>
                      <a:pt x="30712" y="234"/>
                      <a:pt x="30477" y="234"/>
                      <a:pt x="30241" y="234"/>
                    </a:cubicBezTo>
                    <a:cubicBezTo>
                      <a:pt x="22160" y="234"/>
                      <a:pt x="14069" y="1"/>
                      <a:pt x="5994" y="1"/>
                    </a:cubicBezTo>
                    <a:close/>
                  </a:path>
                </a:pathLst>
              </a:custGeom>
              <a:solidFill>
                <a:srgbClr val="0062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7"/>
              <p:cNvSpPr/>
              <p:nvPr/>
            </p:nvSpPr>
            <p:spPr>
              <a:xfrm>
                <a:off x="877975" y="2063989"/>
                <a:ext cx="936902" cy="3075959"/>
              </a:xfrm>
              <a:custGeom>
                <a:avLst/>
                <a:gdLst/>
                <a:ahLst/>
                <a:cxnLst/>
                <a:rect l="l" t="t" r="r" b="b"/>
                <a:pathLst>
                  <a:path w="18547" h="60892" extrusionOk="0">
                    <a:moveTo>
                      <a:pt x="18546" y="1"/>
                    </a:moveTo>
                    <a:lnTo>
                      <a:pt x="18546" y="1"/>
                    </a:lnTo>
                    <a:cubicBezTo>
                      <a:pt x="17532" y="21"/>
                      <a:pt x="9304" y="275"/>
                      <a:pt x="7317" y="2560"/>
                    </a:cubicBezTo>
                    <a:cubicBezTo>
                      <a:pt x="5197" y="4999"/>
                      <a:pt x="2226" y="18787"/>
                      <a:pt x="0" y="46254"/>
                    </a:cubicBezTo>
                    <a:lnTo>
                      <a:pt x="0" y="60892"/>
                    </a:lnTo>
                    <a:lnTo>
                      <a:pt x="12819" y="60892"/>
                    </a:lnTo>
                    <a:cubicBezTo>
                      <a:pt x="15933" y="60892"/>
                      <a:pt x="18454" y="58367"/>
                      <a:pt x="18454" y="55254"/>
                    </a:cubicBezTo>
                    <a:lnTo>
                      <a:pt x="18546" y="1"/>
                    </a:ln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>
                <a:off x="2020597" y="2064696"/>
                <a:ext cx="459333" cy="3075252"/>
              </a:xfrm>
              <a:custGeom>
                <a:avLst/>
                <a:gdLst/>
                <a:ahLst/>
                <a:cxnLst/>
                <a:rect l="l" t="t" r="r" b="b"/>
                <a:pathLst>
                  <a:path w="9093" h="60878" extrusionOk="0">
                    <a:moveTo>
                      <a:pt x="76" y="1"/>
                    </a:moveTo>
                    <a:lnTo>
                      <a:pt x="1" y="53999"/>
                    </a:lnTo>
                    <a:cubicBezTo>
                      <a:pt x="1" y="57798"/>
                      <a:pt x="3077" y="60878"/>
                      <a:pt x="6876" y="60878"/>
                    </a:cubicBezTo>
                    <a:lnTo>
                      <a:pt x="9092" y="60878"/>
                    </a:lnTo>
                    <a:lnTo>
                      <a:pt x="8880" y="1611"/>
                    </a:lnTo>
                    <a:cubicBezTo>
                      <a:pt x="8880" y="1611"/>
                      <a:pt x="8349" y="850"/>
                      <a:pt x="76" y="1"/>
                    </a:cubicBez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>
                <a:off x="1371668" y="3157006"/>
                <a:ext cx="5051" cy="198645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9324" extrusionOk="0">
                    <a:moveTo>
                      <a:pt x="1" y="0"/>
                    </a:moveTo>
                    <a:lnTo>
                      <a:pt x="1" y="39323"/>
                    </a:lnTo>
                    <a:lnTo>
                      <a:pt x="99" y="3932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>
                <a:off x="1472751" y="2083387"/>
                <a:ext cx="343148" cy="1270604"/>
              </a:xfrm>
              <a:custGeom>
                <a:avLst/>
                <a:gdLst/>
                <a:ahLst/>
                <a:cxnLst/>
                <a:rect l="l" t="t" r="r" b="b"/>
                <a:pathLst>
                  <a:path w="6793" h="25153" extrusionOk="0">
                    <a:moveTo>
                      <a:pt x="6793" y="1"/>
                    </a:moveTo>
                    <a:cubicBezTo>
                      <a:pt x="6793" y="1"/>
                      <a:pt x="4395" y="597"/>
                      <a:pt x="1268" y="3180"/>
                    </a:cubicBezTo>
                    <a:cubicBezTo>
                      <a:pt x="346" y="3937"/>
                      <a:pt x="0" y="5191"/>
                      <a:pt x="384" y="6317"/>
                    </a:cubicBezTo>
                    <a:lnTo>
                      <a:pt x="6793" y="25152"/>
                    </a:lnTo>
                    <a:lnTo>
                      <a:pt x="6793" y="1"/>
                    </a:lnTo>
                    <a:close/>
                  </a:path>
                </a:pathLst>
              </a:custGeom>
              <a:solidFill>
                <a:srgbClr val="D1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>
                <a:off x="2021658" y="2083387"/>
                <a:ext cx="342997" cy="1270604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25153" extrusionOk="0">
                    <a:moveTo>
                      <a:pt x="0" y="1"/>
                    </a:moveTo>
                    <a:lnTo>
                      <a:pt x="0" y="25152"/>
                    </a:lnTo>
                    <a:lnTo>
                      <a:pt x="6406" y="6317"/>
                    </a:lnTo>
                    <a:cubicBezTo>
                      <a:pt x="6790" y="5191"/>
                      <a:pt x="6444" y="3937"/>
                      <a:pt x="5525" y="3180"/>
                    </a:cubicBezTo>
                    <a:cubicBezTo>
                      <a:pt x="2395" y="59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>
                <a:off x="1514780" y="3215150"/>
                <a:ext cx="861786" cy="1144569"/>
              </a:xfrm>
              <a:custGeom>
                <a:avLst/>
                <a:gdLst/>
                <a:ahLst/>
                <a:cxnLst/>
                <a:rect l="l" t="t" r="r" b="b"/>
                <a:pathLst>
                  <a:path w="17060" h="22658" extrusionOk="0">
                    <a:moveTo>
                      <a:pt x="13367" y="1"/>
                    </a:moveTo>
                    <a:cubicBezTo>
                      <a:pt x="13307" y="1"/>
                      <a:pt x="13247" y="4"/>
                      <a:pt x="13186" y="11"/>
                    </a:cubicBezTo>
                    <a:lnTo>
                      <a:pt x="1532" y="1289"/>
                    </a:lnTo>
                    <a:cubicBezTo>
                      <a:pt x="645" y="1388"/>
                      <a:pt x="0" y="2186"/>
                      <a:pt x="100" y="3077"/>
                    </a:cubicBezTo>
                    <a:lnTo>
                      <a:pt x="2090" y="21212"/>
                    </a:lnTo>
                    <a:cubicBezTo>
                      <a:pt x="2183" y="22043"/>
                      <a:pt x="2884" y="22657"/>
                      <a:pt x="3701" y="22657"/>
                    </a:cubicBezTo>
                    <a:cubicBezTo>
                      <a:pt x="3760" y="22657"/>
                      <a:pt x="3819" y="22654"/>
                      <a:pt x="3878" y="22648"/>
                    </a:cubicBezTo>
                    <a:lnTo>
                      <a:pt x="15529" y="21370"/>
                    </a:lnTo>
                    <a:cubicBezTo>
                      <a:pt x="16419" y="21270"/>
                      <a:pt x="17060" y="20469"/>
                      <a:pt x="16964" y="19582"/>
                    </a:cubicBezTo>
                    <a:lnTo>
                      <a:pt x="14974" y="1442"/>
                    </a:lnTo>
                    <a:cubicBezTo>
                      <a:pt x="14881" y="616"/>
                      <a:pt x="14179" y="1"/>
                      <a:pt x="13367" y="1"/>
                    </a:cubicBezTo>
                    <a:close/>
                  </a:path>
                </a:pathLst>
              </a:custGeom>
              <a:solidFill>
                <a:srgbClr val="2D40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7"/>
              <p:cNvSpPr/>
              <p:nvPr/>
            </p:nvSpPr>
            <p:spPr>
              <a:xfrm>
                <a:off x="1675017" y="3166149"/>
                <a:ext cx="421952" cy="130884"/>
              </a:xfrm>
              <a:custGeom>
                <a:avLst/>
                <a:gdLst/>
                <a:ahLst/>
                <a:cxnLst/>
                <a:rect l="l" t="t" r="r" b="b"/>
                <a:pathLst>
                  <a:path w="8353" h="2591" extrusionOk="0">
                    <a:moveTo>
                      <a:pt x="7037" y="0"/>
                    </a:moveTo>
                    <a:cubicBezTo>
                      <a:pt x="6991" y="0"/>
                      <a:pt x="6946" y="3"/>
                      <a:pt x="6899" y="8"/>
                    </a:cubicBezTo>
                    <a:lnTo>
                      <a:pt x="1193" y="635"/>
                    </a:lnTo>
                    <a:cubicBezTo>
                      <a:pt x="497" y="714"/>
                      <a:pt x="1" y="1334"/>
                      <a:pt x="76" y="2029"/>
                    </a:cubicBezTo>
                    <a:lnTo>
                      <a:pt x="137" y="2591"/>
                    </a:lnTo>
                    <a:lnTo>
                      <a:pt x="8352" y="1687"/>
                    </a:lnTo>
                    <a:lnTo>
                      <a:pt x="8291" y="1125"/>
                    </a:lnTo>
                    <a:cubicBezTo>
                      <a:pt x="8220" y="479"/>
                      <a:pt x="7672" y="0"/>
                      <a:pt x="7037" y="0"/>
                    </a:cubicBezTo>
                    <a:close/>
                  </a:path>
                </a:pathLst>
              </a:custGeom>
              <a:solidFill>
                <a:srgbClr val="30A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7"/>
              <p:cNvSpPr/>
              <p:nvPr/>
            </p:nvSpPr>
            <p:spPr>
              <a:xfrm>
                <a:off x="1449362" y="3813209"/>
                <a:ext cx="217568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8028" extrusionOk="0">
                    <a:moveTo>
                      <a:pt x="1521" y="0"/>
                    </a:moveTo>
                    <a:cubicBezTo>
                      <a:pt x="1025" y="83"/>
                      <a:pt x="531" y="562"/>
                      <a:pt x="398" y="1045"/>
                    </a:cubicBezTo>
                    <a:cubicBezTo>
                      <a:pt x="0" y="2511"/>
                      <a:pt x="295" y="4067"/>
                      <a:pt x="596" y="5553"/>
                    </a:cubicBezTo>
                    <a:cubicBezTo>
                      <a:pt x="637" y="5770"/>
                      <a:pt x="683" y="6005"/>
                      <a:pt x="826" y="6173"/>
                    </a:cubicBezTo>
                    <a:cubicBezTo>
                      <a:pt x="1751" y="7235"/>
                      <a:pt x="2751" y="7291"/>
                      <a:pt x="3954" y="8027"/>
                    </a:cubicBezTo>
                    <a:cubicBezTo>
                      <a:pt x="4087" y="8010"/>
                      <a:pt x="4173" y="7969"/>
                      <a:pt x="4307" y="7952"/>
                    </a:cubicBezTo>
                    <a:cubicBezTo>
                      <a:pt x="4287" y="5795"/>
                      <a:pt x="4015" y="2200"/>
                      <a:pt x="4081" y="1928"/>
                    </a:cubicBezTo>
                    <a:lnTo>
                      <a:pt x="4081" y="1928"/>
                    </a:lnTo>
                    <a:cubicBezTo>
                      <a:pt x="4088" y="1930"/>
                      <a:pt x="4093" y="1931"/>
                      <a:pt x="4097" y="1931"/>
                    </a:cubicBezTo>
                    <a:cubicBezTo>
                      <a:pt x="4102" y="1931"/>
                      <a:pt x="4104" y="1928"/>
                      <a:pt x="4101" y="1923"/>
                    </a:cubicBezTo>
                    <a:cubicBezTo>
                      <a:pt x="4097" y="1915"/>
                      <a:pt x="4094" y="1911"/>
                      <a:pt x="4091" y="1911"/>
                    </a:cubicBezTo>
                    <a:cubicBezTo>
                      <a:pt x="4087" y="1911"/>
                      <a:pt x="4084" y="1917"/>
                      <a:pt x="4081" y="1928"/>
                    </a:cubicBezTo>
                    <a:lnTo>
                      <a:pt x="4081" y="1928"/>
                    </a:lnTo>
                    <a:cubicBezTo>
                      <a:pt x="3888" y="1864"/>
                      <a:pt x="2450" y="934"/>
                      <a:pt x="2443" y="843"/>
                    </a:cubicBezTo>
                    <a:cubicBezTo>
                      <a:pt x="2224" y="508"/>
                      <a:pt x="1829" y="261"/>
                      <a:pt x="1521" y="0"/>
                    </a:cubicBez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1523923" y="2116273"/>
                <a:ext cx="1490546" cy="2211244"/>
              </a:xfrm>
              <a:custGeom>
                <a:avLst/>
                <a:gdLst/>
                <a:ahLst/>
                <a:cxnLst/>
                <a:rect l="l" t="t" r="r" b="b"/>
                <a:pathLst>
                  <a:path w="29507" h="43774" extrusionOk="0">
                    <a:moveTo>
                      <a:pt x="16502" y="1"/>
                    </a:moveTo>
                    <a:lnTo>
                      <a:pt x="18821" y="17907"/>
                    </a:lnTo>
                    <a:cubicBezTo>
                      <a:pt x="18821" y="17907"/>
                      <a:pt x="18674" y="30541"/>
                      <a:pt x="18469" y="30688"/>
                    </a:cubicBezTo>
                    <a:cubicBezTo>
                      <a:pt x="17148" y="31630"/>
                      <a:pt x="13793" y="33873"/>
                      <a:pt x="4616" y="33873"/>
                    </a:cubicBezTo>
                    <a:cubicBezTo>
                      <a:pt x="3555" y="33873"/>
                      <a:pt x="2418" y="33843"/>
                      <a:pt x="1196" y="33777"/>
                    </a:cubicBezTo>
                    <a:lnTo>
                      <a:pt x="1" y="41499"/>
                    </a:lnTo>
                    <a:cubicBezTo>
                      <a:pt x="1" y="41499"/>
                      <a:pt x="4595" y="43773"/>
                      <a:pt x="11022" y="43773"/>
                    </a:cubicBezTo>
                    <a:cubicBezTo>
                      <a:pt x="15777" y="43773"/>
                      <a:pt x="21534" y="42529"/>
                      <a:pt x="27176" y="38200"/>
                    </a:cubicBezTo>
                    <a:cubicBezTo>
                      <a:pt x="29506" y="36415"/>
                      <a:pt x="22418" y="4594"/>
                      <a:pt x="21631" y="3019"/>
                    </a:cubicBezTo>
                    <a:cubicBezTo>
                      <a:pt x="20647" y="1052"/>
                      <a:pt x="18119" y="69"/>
                      <a:pt x="16502" y="1"/>
                    </a:cubicBez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1388793" y="584575"/>
                <a:ext cx="1124666" cy="1349458"/>
              </a:xfrm>
              <a:custGeom>
                <a:avLst/>
                <a:gdLst/>
                <a:ahLst/>
                <a:cxnLst/>
                <a:rect l="l" t="t" r="r" b="b"/>
                <a:pathLst>
                  <a:path w="22264" h="26714" extrusionOk="0">
                    <a:moveTo>
                      <a:pt x="9230" y="1"/>
                    </a:moveTo>
                    <a:cubicBezTo>
                      <a:pt x="9159" y="1"/>
                      <a:pt x="9087" y="3"/>
                      <a:pt x="9014" y="8"/>
                    </a:cubicBezTo>
                    <a:cubicBezTo>
                      <a:pt x="7763" y="94"/>
                      <a:pt x="6506" y="179"/>
                      <a:pt x="5297" y="501"/>
                    </a:cubicBezTo>
                    <a:cubicBezTo>
                      <a:pt x="4348" y="755"/>
                      <a:pt x="3365" y="1173"/>
                      <a:pt x="2601" y="1800"/>
                    </a:cubicBezTo>
                    <a:cubicBezTo>
                      <a:pt x="1912" y="2358"/>
                      <a:pt x="1532" y="3300"/>
                      <a:pt x="1193" y="4119"/>
                    </a:cubicBezTo>
                    <a:cubicBezTo>
                      <a:pt x="394" y="6044"/>
                      <a:pt x="32" y="8137"/>
                      <a:pt x="21" y="10217"/>
                    </a:cubicBezTo>
                    <a:cubicBezTo>
                      <a:pt x="0" y="13177"/>
                      <a:pt x="669" y="16105"/>
                      <a:pt x="1618" y="18907"/>
                    </a:cubicBezTo>
                    <a:cubicBezTo>
                      <a:pt x="2200" y="20624"/>
                      <a:pt x="2957" y="22391"/>
                      <a:pt x="4413" y="23470"/>
                    </a:cubicBezTo>
                    <a:cubicBezTo>
                      <a:pt x="5620" y="24367"/>
                      <a:pt x="7568" y="25024"/>
                      <a:pt x="9392" y="25024"/>
                    </a:cubicBezTo>
                    <a:cubicBezTo>
                      <a:pt x="10744" y="25024"/>
                      <a:pt x="12028" y="24663"/>
                      <a:pt x="12893" y="23770"/>
                    </a:cubicBezTo>
                    <a:lnTo>
                      <a:pt x="12893" y="23770"/>
                    </a:lnTo>
                    <a:cubicBezTo>
                      <a:pt x="12295" y="24391"/>
                      <a:pt x="14145" y="25903"/>
                      <a:pt x="14546" y="26112"/>
                    </a:cubicBezTo>
                    <a:cubicBezTo>
                      <a:pt x="15294" y="26504"/>
                      <a:pt x="16140" y="26713"/>
                      <a:pt x="16985" y="26713"/>
                    </a:cubicBezTo>
                    <a:cubicBezTo>
                      <a:pt x="17304" y="26713"/>
                      <a:pt x="17623" y="26683"/>
                      <a:pt x="17937" y="26622"/>
                    </a:cubicBezTo>
                    <a:cubicBezTo>
                      <a:pt x="21335" y="25964"/>
                      <a:pt x="22264" y="22121"/>
                      <a:pt x="20157" y="19626"/>
                    </a:cubicBezTo>
                    <a:cubicBezTo>
                      <a:pt x="19513" y="18865"/>
                      <a:pt x="18578" y="18218"/>
                      <a:pt x="17618" y="18218"/>
                    </a:cubicBezTo>
                    <a:cubicBezTo>
                      <a:pt x="17572" y="18218"/>
                      <a:pt x="17527" y="18219"/>
                      <a:pt x="17482" y="18222"/>
                    </a:cubicBezTo>
                    <a:cubicBezTo>
                      <a:pt x="19694" y="14279"/>
                      <a:pt x="20627" y="9552"/>
                      <a:pt x="18317" y="5907"/>
                    </a:cubicBezTo>
                    <a:cubicBezTo>
                      <a:pt x="17992" y="5393"/>
                      <a:pt x="17660" y="4873"/>
                      <a:pt x="17231" y="4437"/>
                    </a:cubicBezTo>
                    <a:cubicBezTo>
                      <a:pt x="16807" y="4002"/>
                      <a:pt x="16265" y="3656"/>
                      <a:pt x="15662" y="3561"/>
                    </a:cubicBezTo>
                    <a:cubicBezTo>
                      <a:pt x="14080" y="2255"/>
                      <a:pt x="12200" y="1066"/>
                      <a:pt x="10322" y="234"/>
                    </a:cubicBezTo>
                    <a:cubicBezTo>
                      <a:pt x="9961" y="73"/>
                      <a:pt x="9610" y="1"/>
                      <a:pt x="923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>
                <a:off x="2158152" y="755319"/>
                <a:ext cx="232975" cy="41831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8281" extrusionOk="0">
                    <a:moveTo>
                      <a:pt x="531" y="1"/>
                    </a:moveTo>
                    <a:cubicBezTo>
                      <a:pt x="407" y="1"/>
                      <a:pt x="279" y="10"/>
                      <a:pt x="148" y="29"/>
                    </a:cubicBezTo>
                    <a:cubicBezTo>
                      <a:pt x="1" y="53"/>
                      <a:pt x="57" y="261"/>
                      <a:pt x="191" y="261"/>
                    </a:cubicBezTo>
                    <a:cubicBezTo>
                      <a:pt x="197" y="261"/>
                      <a:pt x="203" y="261"/>
                      <a:pt x="210" y="260"/>
                    </a:cubicBezTo>
                    <a:cubicBezTo>
                      <a:pt x="318" y="245"/>
                      <a:pt x="424" y="238"/>
                      <a:pt x="527" y="238"/>
                    </a:cubicBezTo>
                    <a:cubicBezTo>
                      <a:pt x="2231" y="238"/>
                      <a:pt x="3232" y="2191"/>
                      <a:pt x="3687" y="3613"/>
                    </a:cubicBezTo>
                    <a:cubicBezTo>
                      <a:pt x="4170" y="5120"/>
                      <a:pt x="4132" y="6631"/>
                      <a:pt x="3821" y="8162"/>
                    </a:cubicBezTo>
                    <a:cubicBezTo>
                      <a:pt x="3806" y="8234"/>
                      <a:pt x="3862" y="8280"/>
                      <a:pt x="3918" y="8280"/>
                    </a:cubicBezTo>
                    <a:cubicBezTo>
                      <a:pt x="3954" y="8280"/>
                      <a:pt x="3990" y="8260"/>
                      <a:pt x="4006" y="8214"/>
                    </a:cubicBezTo>
                    <a:cubicBezTo>
                      <a:pt x="4611" y="6371"/>
                      <a:pt x="4417" y="4312"/>
                      <a:pt x="3591" y="2568"/>
                    </a:cubicBezTo>
                    <a:cubicBezTo>
                      <a:pt x="2991" y="1305"/>
                      <a:pt x="1998" y="1"/>
                      <a:pt x="531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>
                <a:off x="1991146" y="1744677"/>
                <a:ext cx="298342" cy="17311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3427" extrusionOk="0">
                    <a:moveTo>
                      <a:pt x="1009" y="1"/>
                    </a:moveTo>
                    <a:cubicBezTo>
                      <a:pt x="992" y="1"/>
                      <a:pt x="975" y="7"/>
                      <a:pt x="960" y="22"/>
                    </a:cubicBezTo>
                    <a:cubicBezTo>
                      <a:pt x="1" y="1030"/>
                      <a:pt x="580" y="2585"/>
                      <a:pt x="1735" y="3143"/>
                    </a:cubicBezTo>
                    <a:cubicBezTo>
                      <a:pt x="2136" y="3338"/>
                      <a:pt x="2578" y="3427"/>
                      <a:pt x="3026" y="3427"/>
                    </a:cubicBezTo>
                    <a:cubicBezTo>
                      <a:pt x="4095" y="3427"/>
                      <a:pt x="5200" y="2921"/>
                      <a:pt x="5866" y="2129"/>
                    </a:cubicBezTo>
                    <a:cubicBezTo>
                      <a:pt x="5906" y="2084"/>
                      <a:pt x="5872" y="2017"/>
                      <a:pt x="5819" y="2017"/>
                    </a:cubicBezTo>
                    <a:cubicBezTo>
                      <a:pt x="5808" y="2017"/>
                      <a:pt x="5796" y="2020"/>
                      <a:pt x="5784" y="2026"/>
                    </a:cubicBezTo>
                    <a:cubicBezTo>
                      <a:pt x="4859" y="2502"/>
                      <a:pt x="4066" y="3127"/>
                      <a:pt x="3000" y="3127"/>
                    </a:cubicBezTo>
                    <a:cubicBezTo>
                      <a:pt x="2906" y="3127"/>
                      <a:pt x="2809" y="3122"/>
                      <a:pt x="2711" y="3112"/>
                    </a:cubicBezTo>
                    <a:cubicBezTo>
                      <a:pt x="1193" y="2955"/>
                      <a:pt x="214" y="1496"/>
                      <a:pt x="1080" y="114"/>
                    </a:cubicBezTo>
                    <a:cubicBezTo>
                      <a:pt x="1114" y="61"/>
                      <a:pt x="1062" y="1"/>
                      <a:pt x="1009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1386368" y="1358279"/>
                <a:ext cx="183117" cy="178874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541" extrusionOk="0">
                    <a:moveTo>
                      <a:pt x="1651" y="1"/>
                    </a:moveTo>
                    <a:cubicBezTo>
                      <a:pt x="1357" y="1"/>
                      <a:pt x="1064" y="70"/>
                      <a:pt x="806" y="214"/>
                    </a:cubicBezTo>
                    <a:cubicBezTo>
                      <a:pt x="395" y="440"/>
                      <a:pt x="76" y="854"/>
                      <a:pt x="21" y="1320"/>
                    </a:cubicBezTo>
                    <a:cubicBezTo>
                      <a:pt x="1" y="1529"/>
                      <a:pt x="28" y="1738"/>
                      <a:pt x="76" y="1943"/>
                    </a:cubicBezTo>
                    <a:cubicBezTo>
                      <a:pt x="175" y="2372"/>
                      <a:pt x="363" y="2797"/>
                      <a:pt x="703" y="3081"/>
                    </a:cubicBezTo>
                    <a:cubicBezTo>
                      <a:pt x="1182" y="3485"/>
                      <a:pt x="1861" y="3537"/>
                      <a:pt x="2488" y="3540"/>
                    </a:cubicBezTo>
                    <a:cubicBezTo>
                      <a:pt x="2513" y="3540"/>
                      <a:pt x="2538" y="3540"/>
                      <a:pt x="2563" y="3540"/>
                    </a:cubicBezTo>
                    <a:cubicBezTo>
                      <a:pt x="2931" y="3540"/>
                      <a:pt x="3311" y="3514"/>
                      <a:pt x="3625" y="3331"/>
                    </a:cubicBezTo>
                    <a:cubicBezTo>
                      <a:pt x="3385" y="2419"/>
                      <a:pt x="3155" y="1605"/>
                      <a:pt x="3084" y="666"/>
                    </a:cubicBezTo>
                    <a:cubicBezTo>
                      <a:pt x="2743" y="237"/>
                      <a:pt x="2195" y="1"/>
                      <a:pt x="1651" y="1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7"/>
              <p:cNvSpPr/>
              <p:nvPr/>
            </p:nvSpPr>
            <p:spPr>
              <a:xfrm>
                <a:off x="1383085" y="1393893"/>
                <a:ext cx="167710" cy="76480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1514" extrusionOk="0">
                    <a:moveTo>
                      <a:pt x="1215" y="0"/>
                    </a:moveTo>
                    <a:cubicBezTo>
                      <a:pt x="789" y="0"/>
                      <a:pt x="364" y="118"/>
                      <a:pt x="1" y="345"/>
                    </a:cubicBezTo>
                    <a:lnTo>
                      <a:pt x="110" y="516"/>
                    </a:lnTo>
                    <a:cubicBezTo>
                      <a:pt x="438" y="310"/>
                      <a:pt x="823" y="204"/>
                      <a:pt x="1208" y="204"/>
                    </a:cubicBezTo>
                    <a:cubicBezTo>
                      <a:pt x="1426" y="204"/>
                      <a:pt x="1645" y="238"/>
                      <a:pt x="1854" y="307"/>
                    </a:cubicBezTo>
                    <a:cubicBezTo>
                      <a:pt x="2429" y="495"/>
                      <a:pt x="2906" y="947"/>
                      <a:pt x="3132" y="1513"/>
                    </a:cubicBezTo>
                    <a:lnTo>
                      <a:pt x="3320" y="1437"/>
                    </a:lnTo>
                    <a:cubicBezTo>
                      <a:pt x="3073" y="818"/>
                      <a:pt x="2550" y="321"/>
                      <a:pt x="1916" y="111"/>
                    </a:cubicBezTo>
                    <a:cubicBezTo>
                      <a:pt x="1689" y="37"/>
                      <a:pt x="1452" y="0"/>
                      <a:pt x="1215" y="0"/>
                    </a:cubicBezTo>
                    <a:close/>
                  </a:path>
                </a:pathLst>
              </a:custGeom>
              <a:solidFill>
                <a:srgbClr val="CC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7"/>
              <p:cNvSpPr/>
              <p:nvPr/>
            </p:nvSpPr>
            <p:spPr>
              <a:xfrm>
                <a:off x="2199727" y="1358279"/>
                <a:ext cx="183319" cy="178874"/>
              </a:xfrm>
              <a:custGeom>
                <a:avLst/>
                <a:gdLst/>
                <a:ahLst/>
                <a:cxnLst/>
                <a:rect l="l" t="t" r="r" b="b"/>
                <a:pathLst>
                  <a:path w="3629" h="3541" extrusionOk="0">
                    <a:moveTo>
                      <a:pt x="1978" y="1"/>
                    </a:moveTo>
                    <a:cubicBezTo>
                      <a:pt x="1434" y="1"/>
                      <a:pt x="885" y="237"/>
                      <a:pt x="545" y="666"/>
                    </a:cubicBezTo>
                    <a:cubicBezTo>
                      <a:pt x="473" y="1605"/>
                      <a:pt x="243" y="2419"/>
                      <a:pt x="0" y="3331"/>
                    </a:cubicBezTo>
                    <a:cubicBezTo>
                      <a:pt x="318" y="3514"/>
                      <a:pt x="698" y="3540"/>
                      <a:pt x="1066" y="3540"/>
                    </a:cubicBezTo>
                    <a:cubicBezTo>
                      <a:pt x="1091" y="3540"/>
                      <a:pt x="1116" y="3540"/>
                      <a:pt x="1141" y="3540"/>
                    </a:cubicBezTo>
                    <a:cubicBezTo>
                      <a:pt x="1768" y="3537"/>
                      <a:pt x="2446" y="3485"/>
                      <a:pt x="2925" y="3081"/>
                    </a:cubicBezTo>
                    <a:cubicBezTo>
                      <a:pt x="3261" y="2797"/>
                      <a:pt x="3453" y="2372"/>
                      <a:pt x="3553" y="1943"/>
                    </a:cubicBezTo>
                    <a:cubicBezTo>
                      <a:pt x="3600" y="1738"/>
                      <a:pt x="3628" y="1529"/>
                      <a:pt x="3604" y="1320"/>
                    </a:cubicBezTo>
                    <a:cubicBezTo>
                      <a:pt x="3553" y="854"/>
                      <a:pt x="3234" y="440"/>
                      <a:pt x="2822" y="214"/>
                    </a:cubicBezTo>
                    <a:cubicBezTo>
                      <a:pt x="2564" y="70"/>
                      <a:pt x="2272" y="1"/>
                      <a:pt x="1978" y="1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7"/>
              <p:cNvSpPr/>
              <p:nvPr/>
            </p:nvSpPr>
            <p:spPr>
              <a:xfrm>
                <a:off x="2218569" y="1393893"/>
                <a:ext cx="167760" cy="76480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1514" extrusionOk="0">
                    <a:moveTo>
                      <a:pt x="2105" y="0"/>
                    </a:moveTo>
                    <a:cubicBezTo>
                      <a:pt x="1868" y="0"/>
                      <a:pt x="1632" y="37"/>
                      <a:pt x="1405" y="111"/>
                    </a:cubicBezTo>
                    <a:cubicBezTo>
                      <a:pt x="771" y="321"/>
                      <a:pt x="244" y="818"/>
                      <a:pt x="0" y="1437"/>
                    </a:cubicBezTo>
                    <a:lnTo>
                      <a:pt x="189" y="1513"/>
                    </a:lnTo>
                    <a:cubicBezTo>
                      <a:pt x="411" y="947"/>
                      <a:pt x="891" y="495"/>
                      <a:pt x="1467" y="307"/>
                    </a:cubicBezTo>
                    <a:cubicBezTo>
                      <a:pt x="1676" y="238"/>
                      <a:pt x="1895" y="204"/>
                      <a:pt x="2113" y="204"/>
                    </a:cubicBezTo>
                    <a:cubicBezTo>
                      <a:pt x="2498" y="204"/>
                      <a:pt x="2882" y="310"/>
                      <a:pt x="3210" y="516"/>
                    </a:cubicBezTo>
                    <a:lnTo>
                      <a:pt x="3320" y="345"/>
                    </a:lnTo>
                    <a:cubicBezTo>
                      <a:pt x="2957" y="118"/>
                      <a:pt x="2531" y="0"/>
                      <a:pt x="2105" y="0"/>
                    </a:cubicBezTo>
                    <a:close/>
                  </a:path>
                </a:pathLst>
              </a:custGeom>
              <a:solidFill>
                <a:srgbClr val="CC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7"/>
              <p:cNvSpPr/>
              <p:nvPr/>
            </p:nvSpPr>
            <p:spPr>
              <a:xfrm>
                <a:off x="1455777" y="720059"/>
                <a:ext cx="868706" cy="1152601"/>
              </a:xfrm>
              <a:custGeom>
                <a:avLst/>
                <a:gdLst/>
                <a:ahLst/>
                <a:cxnLst/>
                <a:rect l="l" t="t" r="r" b="b"/>
                <a:pathLst>
                  <a:path w="17197" h="22817" extrusionOk="0">
                    <a:moveTo>
                      <a:pt x="6682" y="1"/>
                    </a:moveTo>
                    <a:cubicBezTo>
                      <a:pt x="6313" y="1"/>
                      <a:pt x="5996" y="25"/>
                      <a:pt x="5756" y="80"/>
                    </a:cubicBezTo>
                    <a:cubicBezTo>
                      <a:pt x="5303" y="186"/>
                      <a:pt x="4762" y="542"/>
                      <a:pt x="4203" y="1023"/>
                    </a:cubicBezTo>
                    <a:cubicBezTo>
                      <a:pt x="1411" y="3417"/>
                      <a:pt x="1" y="7051"/>
                      <a:pt x="312" y="10721"/>
                    </a:cubicBezTo>
                    <a:cubicBezTo>
                      <a:pt x="387" y="11625"/>
                      <a:pt x="542" y="12618"/>
                      <a:pt x="806" y="13690"/>
                    </a:cubicBezTo>
                    <a:cubicBezTo>
                      <a:pt x="1939" y="18280"/>
                      <a:pt x="3022" y="21528"/>
                      <a:pt x="8588" y="22816"/>
                    </a:cubicBezTo>
                    <a:cubicBezTo>
                      <a:pt x="8588" y="22816"/>
                      <a:pt x="15138" y="21165"/>
                      <a:pt x="16166" y="13228"/>
                    </a:cubicBezTo>
                    <a:cubicBezTo>
                      <a:pt x="17197" y="5287"/>
                      <a:pt x="14724" y="2091"/>
                      <a:pt x="14158" y="1526"/>
                    </a:cubicBezTo>
                    <a:cubicBezTo>
                      <a:pt x="13666" y="1034"/>
                      <a:pt x="9072" y="1"/>
                      <a:pt x="6682" y="1"/>
                    </a:cubicBez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>
                <a:off x="1426175" y="652166"/>
                <a:ext cx="901087" cy="759493"/>
              </a:xfrm>
              <a:custGeom>
                <a:avLst/>
                <a:gdLst/>
                <a:ahLst/>
                <a:cxnLst/>
                <a:rect l="l" t="t" r="r" b="b"/>
                <a:pathLst>
                  <a:path w="17838" h="15035" extrusionOk="0">
                    <a:moveTo>
                      <a:pt x="8925" y="0"/>
                    </a:moveTo>
                    <a:cubicBezTo>
                      <a:pt x="8592" y="0"/>
                      <a:pt x="8256" y="28"/>
                      <a:pt x="7920" y="88"/>
                    </a:cubicBezTo>
                    <a:cubicBezTo>
                      <a:pt x="4197" y="753"/>
                      <a:pt x="2590" y="2363"/>
                      <a:pt x="1532" y="4008"/>
                    </a:cubicBezTo>
                    <a:cubicBezTo>
                      <a:pt x="473" y="5655"/>
                      <a:pt x="0" y="6950"/>
                      <a:pt x="0" y="8399"/>
                    </a:cubicBezTo>
                    <a:cubicBezTo>
                      <a:pt x="0" y="9848"/>
                      <a:pt x="79" y="12595"/>
                      <a:pt x="432" y="13496"/>
                    </a:cubicBezTo>
                    <a:cubicBezTo>
                      <a:pt x="785" y="14397"/>
                      <a:pt x="1392" y="15034"/>
                      <a:pt x="1392" y="15034"/>
                    </a:cubicBezTo>
                    <a:cubicBezTo>
                      <a:pt x="1392" y="15034"/>
                      <a:pt x="1532" y="11259"/>
                      <a:pt x="1532" y="9810"/>
                    </a:cubicBezTo>
                    <a:cubicBezTo>
                      <a:pt x="1532" y="9810"/>
                      <a:pt x="4002" y="6244"/>
                      <a:pt x="7842" y="4713"/>
                    </a:cubicBezTo>
                    <a:cubicBezTo>
                      <a:pt x="10471" y="3668"/>
                      <a:pt x="12549" y="3503"/>
                      <a:pt x="13625" y="3503"/>
                    </a:cubicBezTo>
                    <a:cubicBezTo>
                      <a:pt x="14121" y="3503"/>
                      <a:pt x="14404" y="3538"/>
                      <a:pt x="14429" y="3538"/>
                    </a:cubicBezTo>
                    <a:cubicBezTo>
                      <a:pt x="14508" y="3538"/>
                      <a:pt x="15512" y="12394"/>
                      <a:pt x="16752" y="14572"/>
                    </a:cubicBezTo>
                    <a:cubicBezTo>
                      <a:pt x="16752" y="14572"/>
                      <a:pt x="17605" y="12554"/>
                      <a:pt x="17721" y="10400"/>
                    </a:cubicBezTo>
                    <a:cubicBezTo>
                      <a:pt x="17838" y="8242"/>
                      <a:pt x="16820" y="4244"/>
                      <a:pt x="16074" y="3497"/>
                    </a:cubicBezTo>
                    <a:cubicBezTo>
                      <a:pt x="15397" y="2821"/>
                      <a:pt x="12286" y="0"/>
                      <a:pt x="8925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>
                <a:off x="2147796" y="811594"/>
                <a:ext cx="121590" cy="545714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803" extrusionOk="0">
                    <a:moveTo>
                      <a:pt x="237" y="1"/>
                    </a:moveTo>
                    <a:cubicBezTo>
                      <a:pt x="221" y="1"/>
                      <a:pt x="204" y="12"/>
                      <a:pt x="203" y="33"/>
                    </a:cubicBezTo>
                    <a:cubicBezTo>
                      <a:pt x="0" y="1855"/>
                      <a:pt x="203" y="3756"/>
                      <a:pt x="552" y="5551"/>
                    </a:cubicBezTo>
                    <a:cubicBezTo>
                      <a:pt x="895" y="7298"/>
                      <a:pt x="1368" y="9254"/>
                      <a:pt x="2316" y="10782"/>
                    </a:cubicBezTo>
                    <a:cubicBezTo>
                      <a:pt x="2326" y="10796"/>
                      <a:pt x="2339" y="10802"/>
                      <a:pt x="2353" y="10802"/>
                    </a:cubicBezTo>
                    <a:cubicBezTo>
                      <a:pt x="2380" y="10802"/>
                      <a:pt x="2406" y="10779"/>
                      <a:pt x="2395" y="10748"/>
                    </a:cubicBezTo>
                    <a:cubicBezTo>
                      <a:pt x="1853" y="9039"/>
                      <a:pt x="1131" y="7456"/>
                      <a:pt x="761" y="5682"/>
                    </a:cubicBezTo>
                    <a:cubicBezTo>
                      <a:pt x="367" y="3797"/>
                      <a:pt x="323" y="1948"/>
                      <a:pt x="268" y="33"/>
                    </a:cubicBezTo>
                    <a:cubicBezTo>
                      <a:pt x="268" y="11"/>
                      <a:pt x="253" y="1"/>
                      <a:pt x="237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>
                <a:off x="1542766" y="821849"/>
                <a:ext cx="611838" cy="310011"/>
              </a:xfrm>
              <a:custGeom>
                <a:avLst/>
                <a:gdLst/>
                <a:ahLst/>
                <a:cxnLst/>
                <a:rect l="l" t="t" r="r" b="b"/>
                <a:pathLst>
                  <a:path w="12112" h="6137" extrusionOk="0">
                    <a:moveTo>
                      <a:pt x="11391" y="0"/>
                    </a:moveTo>
                    <a:cubicBezTo>
                      <a:pt x="7066" y="0"/>
                      <a:pt x="2252" y="2334"/>
                      <a:pt x="18" y="6075"/>
                    </a:cubicBezTo>
                    <a:cubicBezTo>
                      <a:pt x="1" y="6102"/>
                      <a:pt x="26" y="6136"/>
                      <a:pt x="53" y="6136"/>
                    </a:cubicBezTo>
                    <a:cubicBezTo>
                      <a:pt x="63" y="6136"/>
                      <a:pt x="72" y="6132"/>
                      <a:pt x="80" y="6123"/>
                    </a:cubicBezTo>
                    <a:cubicBezTo>
                      <a:pt x="1571" y="4348"/>
                      <a:pt x="3119" y="2810"/>
                      <a:pt x="5201" y="1731"/>
                    </a:cubicBezTo>
                    <a:cubicBezTo>
                      <a:pt x="7339" y="628"/>
                      <a:pt x="9651" y="155"/>
                      <a:pt x="12042" y="121"/>
                    </a:cubicBezTo>
                    <a:cubicBezTo>
                      <a:pt x="12111" y="121"/>
                      <a:pt x="12111" y="21"/>
                      <a:pt x="12042" y="18"/>
                    </a:cubicBezTo>
                    <a:cubicBezTo>
                      <a:pt x="11827" y="6"/>
                      <a:pt x="11610" y="0"/>
                      <a:pt x="11391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7"/>
              <p:cNvSpPr/>
              <p:nvPr/>
            </p:nvSpPr>
            <p:spPr>
              <a:xfrm>
                <a:off x="2053129" y="1000929"/>
                <a:ext cx="115932" cy="54708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1083" extrusionOk="0">
                    <a:moveTo>
                      <a:pt x="366" y="1"/>
                    </a:moveTo>
                    <a:cubicBezTo>
                      <a:pt x="1" y="1"/>
                      <a:pt x="9" y="584"/>
                      <a:pt x="391" y="611"/>
                    </a:cubicBezTo>
                    <a:cubicBezTo>
                      <a:pt x="864" y="642"/>
                      <a:pt x="1299" y="789"/>
                      <a:pt x="1703" y="1036"/>
                    </a:cubicBezTo>
                    <a:cubicBezTo>
                      <a:pt x="1757" y="1068"/>
                      <a:pt x="1809" y="1082"/>
                      <a:pt x="1858" y="1082"/>
                    </a:cubicBezTo>
                    <a:cubicBezTo>
                      <a:pt x="2122" y="1082"/>
                      <a:pt x="2294" y="678"/>
                      <a:pt x="2012" y="505"/>
                    </a:cubicBezTo>
                    <a:cubicBezTo>
                      <a:pt x="1515" y="203"/>
                      <a:pt x="970" y="39"/>
                      <a:pt x="391" y="2"/>
                    </a:cubicBezTo>
                    <a:cubicBezTo>
                      <a:pt x="382" y="1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7"/>
              <p:cNvSpPr/>
              <p:nvPr/>
            </p:nvSpPr>
            <p:spPr>
              <a:xfrm>
                <a:off x="1580754" y="1000929"/>
                <a:ext cx="116134" cy="54708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83" extrusionOk="0">
                    <a:moveTo>
                      <a:pt x="1930" y="1"/>
                    </a:moveTo>
                    <a:cubicBezTo>
                      <a:pt x="1922" y="1"/>
                      <a:pt x="1913" y="1"/>
                      <a:pt x="1905" y="2"/>
                    </a:cubicBezTo>
                    <a:cubicBezTo>
                      <a:pt x="1325" y="39"/>
                      <a:pt x="781" y="203"/>
                      <a:pt x="284" y="505"/>
                    </a:cubicBezTo>
                    <a:cubicBezTo>
                      <a:pt x="1" y="678"/>
                      <a:pt x="175" y="1082"/>
                      <a:pt x="438" y="1082"/>
                    </a:cubicBezTo>
                    <a:cubicBezTo>
                      <a:pt x="487" y="1082"/>
                      <a:pt x="540" y="1068"/>
                      <a:pt x="592" y="1036"/>
                    </a:cubicBezTo>
                    <a:cubicBezTo>
                      <a:pt x="996" y="789"/>
                      <a:pt x="1432" y="642"/>
                      <a:pt x="1905" y="611"/>
                    </a:cubicBezTo>
                    <a:cubicBezTo>
                      <a:pt x="2286" y="584"/>
                      <a:pt x="2298" y="1"/>
                      <a:pt x="193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7"/>
              <p:cNvSpPr/>
              <p:nvPr/>
            </p:nvSpPr>
            <p:spPr>
              <a:xfrm>
                <a:off x="1527055" y="1236687"/>
                <a:ext cx="730649" cy="176802"/>
              </a:xfrm>
              <a:custGeom>
                <a:avLst/>
                <a:gdLst/>
                <a:ahLst/>
                <a:cxnLst/>
                <a:rect l="l" t="t" r="r" b="b"/>
                <a:pathLst>
                  <a:path w="14464" h="3500" extrusionOk="0">
                    <a:moveTo>
                      <a:pt x="5324" y="7"/>
                    </a:moveTo>
                    <a:cubicBezTo>
                      <a:pt x="4598" y="7"/>
                      <a:pt x="3869" y="28"/>
                      <a:pt x="3153" y="130"/>
                    </a:cubicBezTo>
                    <a:cubicBezTo>
                      <a:pt x="2214" y="260"/>
                      <a:pt x="980" y="346"/>
                      <a:pt x="296" y="1131"/>
                    </a:cubicBezTo>
                    <a:cubicBezTo>
                      <a:pt x="14" y="1456"/>
                      <a:pt x="0" y="1980"/>
                      <a:pt x="296" y="2302"/>
                    </a:cubicBezTo>
                    <a:cubicBezTo>
                      <a:pt x="936" y="2997"/>
                      <a:pt x="1923" y="3063"/>
                      <a:pt x="2783" y="3199"/>
                    </a:cubicBezTo>
                    <a:cubicBezTo>
                      <a:pt x="3872" y="3378"/>
                      <a:pt x="4971" y="3392"/>
                      <a:pt x="6071" y="3405"/>
                    </a:cubicBezTo>
                    <a:cubicBezTo>
                      <a:pt x="7369" y="3420"/>
                      <a:pt x="8676" y="3499"/>
                      <a:pt x="9980" y="3499"/>
                    </a:cubicBezTo>
                    <a:cubicBezTo>
                      <a:pt x="10812" y="3499"/>
                      <a:pt x="11644" y="3467"/>
                      <a:pt x="12470" y="3364"/>
                    </a:cubicBezTo>
                    <a:cubicBezTo>
                      <a:pt x="13850" y="3190"/>
                      <a:pt x="14464" y="815"/>
                      <a:pt x="12829" y="462"/>
                    </a:cubicBezTo>
                    <a:cubicBezTo>
                      <a:pt x="10671" y="0"/>
                      <a:pt x="8455" y="42"/>
                      <a:pt x="6266" y="14"/>
                    </a:cubicBezTo>
                    <a:cubicBezTo>
                      <a:pt x="5953" y="11"/>
                      <a:pt x="5639" y="7"/>
                      <a:pt x="5324" y="7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7"/>
              <p:cNvSpPr/>
              <p:nvPr/>
            </p:nvSpPr>
            <p:spPr>
              <a:xfrm>
                <a:off x="1771755" y="985067"/>
                <a:ext cx="117851" cy="474033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9384" extrusionOk="0">
                    <a:moveTo>
                      <a:pt x="118" y="1"/>
                    </a:moveTo>
                    <a:cubicBezTo>
                      <a:pt x="82" y="1"/>
                      <a:pt x="47" y="19"/>
                      <a:pt x="28" y="52"/>
                    </a:cubicBezTo>
                    <a:cubicBezTo>
                      <a:pt x="1" y="103"/>
                      <a:pt x="18" y="164"/>
                      <a:pt x="69" y="192"/>
                    </a:cubicBezTo>
                    <a:cubicBezTo>
                      <a:pt x="771" y="589"/>
                      <a:pt x="1186" y="1247"/>
                      <a:pt x="1405" y="1727"/>
                    </a:cubicBezTo>
                    <a:cubicBezTo>
                      <a:pt x="1655" y="2272"/>
                      <a:pt x="1823" y="2915"/>
                      <a:pt x="1929" y="3755"/>
                    </a:cubicBezTo>
                    <a:cubicBezTo>
                      <a:pt x="2127" y="5358"/>
                      <a:pt x="2076" y="7108"/>
                      <a:pt x="1762" y="9267"/>
                    </a:cubicBezTo>
                    <a:cubicBezTo>
                      <a:pt x="1754" y="9322"/>
                      <a:pt x="1792" y="9373"/>
                      <a:pt x="1847" y="9383"/>
                    </a:cubicBezTo>
                    <a:lnTo>
                      <a:pt x="1864" y="9383"/>
                    </a:lnTo>
                    <a:cubicBezTo>
                      <a:pt x="1912" y="9383"/>
                      <a:pt x="1956" y="9345"/>
                      <a:pt x="1963" y="9294"/>
                    </a:cubicBezTo>
                    <a:cubicBezTo>
                      <a:pt x="2279" y="7119"/>
                      <a:pt x="2333" y="5351"/>
                      <a:pt x="2132" y="3731"/>
                    </a:cubicBezTo>
                    <a:cubicBezTo>
                      <a:pt x="2063" y="3189"/>
                      <a:pt x="1933" y="2381"/>
                      <a:pt x="1590" y="1641"/>
                    </a:cubicBezTo>
                    <a:cubicBezTo>
                      <a:pt x="1357" y="1134"/>
                      <a:pt x="919" y="439"/>
                      <a:pt x="168" y="14"/>
                    </a:cubicBezTo>
                    <a:cubicBezTo>
                      <a:pt x="153" y="5"/>
                      <a:pt x="135" y="1"/>
                      <a:pt x="118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7"/>
              <p:cNvSpPr/>
              <p:nvPr/>
            </p:nvSpPr>
            <p:spPr>
              <a:xfrm>
                <a:off x="1878849" y="1508716"/>
                <a:ext cx="130026" cy="78399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1552" extrusionOk="0">
                    <a:moveTo>
                      <a:pt x="2385" y="1"/>
                    </a:moveTo>
                    <a:cubicBezTo>
                      <a:pt x="2194" y="445"/>
                      <a:pt x="1857" y="823"/>
                      <a:pt x="1433" y="1062"/>
                    </a:cubicBezTo>
                    <a:cubicBezTo>
                      <a:pt x="1098" y="1249"/>
                      <a:pt x="718" y="1347"/>
                      <a:pt x="338" y="1347"/>
                    </a:cubicBezTo>
                    <a:cubicBezTo>
                      <a:pt x="236" y="1347"/>
                      <a:pt x="134" y="1340"/>
                      <a:pt x="32" y="1326"/>
                    </a:cubicBezTo>
                    <a:lnTo>
                      <a:pt x="1" y="1528"/>
                    </a:lnTo>
                    <a:cubicBezTo>
                      <a:pt x="110" y="1545"/>
                      <a:pt x="224" y="1552"/>
                      <a:pt x="333" y="1552"/>
                    </a:cubicBezTo>
                    <a:cubicBezTo>
                      <a:pt x="752" y="1552"/>
                      <a:pt x="1169" y="1446"/>
                      <a:pt x="1533" y="1237"/>
                    </a:cubicBezTo>
                    <a:cubicBezTo>
                      <a:pt x="1995" y="976"/>
                      <a:pt x="2365" y="565"/>
                      <a:pt x="2573" y="79"/>
                    </a:cubicBezTo>
                    <a:lnTo>
                      <a:pt x="2385" y="1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7"/>
              <p:cNvSpPr/>
              <p:nvPr/>
            </p:nvSpPr>
            <p:spPr>
              <a:xfrm>
                <a:off x="1592322" y="1144748"/>
                <a:ext cx="157152" cy="131440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602" extrusionOk="0">
                    <a:moveTo>
                      <a:pt x="1252" y="1"/>
                    </a:moveTo>
                    <a:cubicBezTo>
                      <a:pt x="453" y="1"/>
                      <a:pt x="39" y="570"/>
                      <a:pt x="21" y="1087"/>
                    </a:cubicBezTo>
                    <a:cubicBezTo>
                      <a:pt x="0" y="1680"/>
                      <a:pt x="631" y="2584"/>
                      <a:pt x="1459" y="2601"/>
                    </a:cubicBezTo>
                    <a:cubicBezTo>
                      <a:pt x="1469" y="2602"/>
                      <a:pt x="1478" y="2602"/>
                      <a:pt x="1488" y="2602"/>
                    </a:cubicBezTo>
                    <a:cubicBezTo>
                      <a:pt x="2302" y="2602"/>
                      <a:pt x="2924" y="2041"/>
                      <a:pt x="3110" y="1539"/>
                    </a:cubicBezTo>
                    <a:cubicBezTo>
                      <a:pt x="3110" y="1539"/>
                      <a:pt x="2809" y="268"/>
                      <a:pt x="1627" y="39"/>
                    </a:cubicBezTo>
                    <a:cubicBezTo>
                      <a:pt x="1494" y="13"/>
                      <a:pt x="1369" y="1"/>
                      <a:pt x="125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7"/>
              <p:cNvSpPr/>
              <p:nvPr/>
            </p:nvSpPr>
            <p:spPr>
              <a:xfrm>
                <a:off x="1623289" y="1158236"/>
                <a:ext cx="103859" cy="94059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1862" extrusionOk="0">
                    <a:moveTo>
                      <a:pt x="1028" y="1"/>
                    </a:moveTo>
                    <a:cubicBezTo>
                      <a:pt x="611" y="1"/>
                      <a:pt x="231" y="282"/>
                      <a:pt x="124" y="707"/>
                    </a:cubicBezTo>
                    <a:cubicBezTo>
                      <a:pt x="0" y="1204"/>
                      <a:pt x="305" y="1710"/>
                      <a:pt x="802" y="1834"/>
                    </a:cubicBezTo>
                    <a:cubicBezTo>
                      <a:pt x="878" y="1852"/>
                      <a:pt x="953" y="1861"/>
                      <a:pt x="1028" y="1861"/>
                    </a:cubicBezTo>
                    <a:cubicBezTo>
                      <a:pt x="1446" y="1861"/>
                      <a:pt x="1824" y="1580"/>
                      <a:pt x="1929" y="1156"/>
                    </a:cubicBezTo>
                    <a:cubicBezTo>
                      <a:pt x="2056" y="659"/>
                      <a:pt x="1751" y="156"/>
                      <a:pt x="1254" y="28"/>
                    </a:cubicBezTo>
                    <a:cubicBezTo>
                      <a:pt x="1179" y="10"/>
                      <a:pt x="1103" y="1"/>
                      <a:pt x="1028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7"/>
              <p:cNvSpPr/>
              <p:nvPr/>
            </p:nvSpPr>
            <p:spPr>
              <a:xfrm>
                <a:off x="1525944" y="1133887"/>
                <a:ext cx="247119" cy="90826"/>
              </a:xfrm>
              <a:custGeom>
                <a:avLst/>
                <a:gdLst/>
                <a:ahLst/>
                <a:cxnLst/>
                <a:rect l="l" t="t" r="r" b="b"/>
                <a:pathLst>
                  <a:path w="4892" h="1798" extrusionOk="0">
                    <a:moveTo>
                      <a:pt x="2578" y="0"/>
                    </a:moveTo>
                    <a:cubicBezTo>
                      <a:pt x="1789" y="0"/>
                      <a:pt x="952" y="287"/>
                      <a:pt x="280" y="706"/>
                    </a:cubicBezTo>
                    <a:cubicBezTo>
                      <a:pt x="1" y="882"/>
                      <a:pt x="174" y="1285"/>
                      <a:pt x="434" y="1285"/>
                    </a:cubicBezTo>
                    <a:cubicBezTo>
                      <a:pt x="483" y="1285"/>
                      <a:pt x="535" y="1270"/>
                      <a:pt x="588" y="1237"/>
                    </a:cubicBezTo>
                    <a:cubicBezTo>
                      <a:pt x="1166" y="877"/>
                      <a:pt x="1894" y="598"/>
                      <a:pt x="2571" y="598"/>
                    </a:cubicBezTo>
                    <a:cubicBezTo>
                      <a:pt x="3251" y="598"/>
                      <a:pt x="3878" y="879"/>
                      <a:pt x="4247" y="1641"/>
                    </a:cubicBezTo>
                    <a:cubicBezTo>
                      <a:pt x="4300" y="1751"/>
                      <a:pt x="4388" y="1797"/>
                      <a:pt x="4479" y="1797"/>
                    </a:cubicBezTo>
                    <a:cubicBezTo>
                      <a:pt x="4679" y="1797"/>
                      <a:pt x="4892" y="1576"/>
                      <a:pt x="4774" y="1332"/>
                    </a:cubicBezTo>
                    <a:cubicBezTo>
                      <a:pt x="4308" y="369"/>
                      <a:pt x="3473" y="0"/>
                      <a:pt x="2578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7"/>
              <p:cNvSpPr/>
              <p:nvPr/>
            </p:nvSpPr>
            <p:spPr>
              <a:xfrm>
                <a:off x="1993419" y="1144748"/>
                <a:ext cx="157203" cy="13144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602" extrusionOk="0">
                    <a:moveTo>
                      <a:pt x="1859" y="1"/>
                    </a:moveTo>
                    <a:cubicBezTo>
                      <a:pt x="1742" y="1"/>
                      <a:pt x="1617" y="13"/>
                      <a:pt x="1484" y="39"/>
                    </a:cubicBezTo>
                    <a:cubicBezTo>
                      <a:pt x="302" y="268"/>
                      <a:pt x="0" y="1539"/>
                      <a:pt x="0" y="1539"/>
                    </a:cubicBezTo>
                    <a:cubicBezTo>
                      <a:pt x="187" y="2041"/>
                      <a:pt x="808" y="2602"/>
                      <a:pt x="1624" y="2602"/>
                    </a:cubicBezTo>
                    <a:cubicBezTo>
                      <a:pt x="1633" y="2602"/>
                      <a:pt x="1643" y="2602"/>
                      <a:pt x="1652" y="2601"/>
                    </a:cubicBezTo>
                    <a:cubicBezTo>
                      <a:pt x="2481" y="2584"/>
                      <a:pt x="3111" y="1680"/>
                      <a:pt x="3091" y="1087"/>
                    </a:cubicBezTo>
                    <a:cubicBezTo>
                      <a:pt x="3073" y="570"/>
                      <a:pt x="2658" y="1"/>
                      <a:pt x="1859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2015899" y="1160004"/>
                <a:ext cx="103909" cy="94008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1861" extrusionOk="0">
                    <a:moveTo>
                      <a:pt x="1028" y="0"/>
                    </a:moveTo>
                    <a:cubicBezTo>
                      <a:pt x="954" y="0"/>
                      <a:pt x="878" y="9"/>
                      <a:pt x="803" y="28"/>
                    </a:cubicBezTo>
                    <a:cubicBezTo>
                      <a:pt x="306" y="151"/>
                      <a:pt x="1" y="658"/>
                      <a:pt x="128" y="1155"/>
                    </a:cubicBezTo>
                    <a:cubicBezTo>
                      <a:pt x="232" y="1579"/>
                      <a:pt x="611" y="1861"/>
                      <a:pt x="1029" y="1861"/>
                    </a:cubicBezTo>
                    <a:cubicBezTo>
                      <a:pt x="1104" y="1861"/>
                      <a:pt x="1179" y="1852"/>
                      <a:pt x="1255" y="1833"/>
                    </a:cubicBezTo>
                    <a:cubicBezTo>
                      <a:pt x="1751" y="1710"/>
                      <a:pt x="2056" y="1203"/>
                      <a:pt x="1930" y="706"/>
                    </a:cubicBezTo>
                    <a:cubicBezTo>
                      <a:pt x="1825" y="282"/>
                      <a:pt x="1446" y="0"/>
                      <a:pt x="1028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7"/>
              <p:cNvSpPr/>
              <p:nvPr/>
            </p:nvSpPr>
            <p:spPr>
              <a:xfrm>
                <a:off x="1969828" y="1133887"/>
                <a:ext cx="247119" cy="90826"/>
              </a:xfrm>
              <a:custGeom>
                <a:avLst/>
                <a:gdLst/>
                <a:ahLst/>
                <a:cxnLst/>
                <a:rect l="l" t="t" r="r" b="b"/>
                <a:pathLst>
                  <a:path w="4892" h="1798" extrusionOk="0">
                    <a:moveTo>
                      <a:pt x="2315" y="0"/>
                    </a:moveTo>
                    <a:cubicBezTo>
                      <a:pt x="1419" y="0"/>
                      <a:pt x="584" y="369"/>
                      <a:pt x="118" y="1332"/>
                    </a:cubicBezTo>
                    <a:cubicBezTo>
                      <a:pt x="0" y="1576"/>
                      <a:pt x="213" y="1797"/>
                      <a:pt x="413" y="1797"/>
                    </a:cubicBezTo>
                    <a:cubicBezTo>
                      <a:pt x="504" y="1797"/>
                      <a:pt x="592" y="1751"/>
                      <a:pt x="646" y="1641"/>
                    </a:cubicBezTo>
                    <a:cubicBezTo>
                      <a:pt x="1014" y="881"/>
                      <a:pt x="1642" y="600"/>
                      <a:pt x="2323" y="600"/>
                    </a:cubicBezTo>
                    <a:cubicBezTo>
                      <a:pt x="3000" y="600"/>
                      <a:pt x="3728" y="877"/>
                      <a:pt x="4304" y="1237"/>
                    </a:cubicBezTo>
                    <a:cubicBezTo>
                      <a:pt x="4358" y="1270"/>
                      <a:pt x="4410" y="1285"/>
                      <a:pt x="4460" y="1285"/>
                    </a:cubicBezTo>
                    <a:cubicBezTo>
                      <a:pt x="4721" y="1285"/>
                      <a:pt x="4892" y="882"/>
                      <a:pt x="4613" y="706"/>
                    </a:cubicBezTo>
                    <a:cubicBezTo>
                      <a:pt x="3940" y="287"/>
                      <a:pt x="3104" y="0"/>
                      <a:pt x="2315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7"/>
              <p:cNvSpPr/>
              <p:nvPr/>
            </p:nvSpPr>
            <p:spPr>
              <a:xfrm>
                <a:off x="1345905" y="1067963"/>
                <a:ext cx="1041569" cy="246968"/>
              </a:xfrm>
              <a:custGeom>
                <a:avLst/>
                <a:gdLst/>
                <a:ahLst/>
                <a:cxnLst/>
                <a:rect l="l" t="t" r="r" b="b"/>
                <a:pathLst>
                  <a:path w="20619" h="4889" extrusionOk="0">
                    <a:moveTo>
                      <a:pt x="20475" y="353"/>
                    </a:moveTo>
                    <a:lnTo>
                      <a:pt x="20475" y="353"/>
                    </a:lnTo>
                    <a:cubicBezTo>
                      <a:pt x="20523" y="942"/>
                      <a:pt x="20516" y="1538"/>
                      <a:pt x="20469" y="2138"/>
                    </a:cubicBezTo>
                    <a:lnTo>
                      <a:pt x="20469" y="2138"/>
                    </a:lnTo>
                    <a:cubicBezTo>
                      <a:pt x="20567" y="1733"/>
                      <a:pt x="20619" y="1312"/>
                      <a:pt x="20619" y="877"/>
                    </a:cubicBezTo>
                    <a:cubicBezTo>
                      <a:pt x="20619" y="699"/>
                      <a:pt x="20564" y="517"/>
                      <a:pt x="20475" y="353"/>
                    </a:cubicBezTo>
                    <a:close/>
                    <a:moveTo>
                      <a:pt x="884" y="0"/>
                    </a:moveTo>
                    <a:lnTo>
                      <a:pt x="884" y="0"/>
                    </a:lnTo>
                    <a:cubicBezTo>
                      <a:pt x="359" y="459"/>
                      <a:pt x="0" y="1151"/>
                      <a:pt x="0" y="1819"/>
                    </a:cubicBezTo>
                    <a:cubicBezTo>
                      <a:pt x="0" y="3018"/>
                      <a:pt x="486" y="4104"/>
                      <a:pt x="1275" y="4889"/>
                    </a:cubicBezTo>
                    <a:cubicBezTo>
                      <a:pt x="1011" y="3488"/>
                      <a:pt x="860" y="2069"/>
                      <a:pt x="870" y="648"/>
                    </a:cubicBezTo>
                    <a:cubicBezTo>
                      <a:pt x="870" y="432"/>
                      <a:pt x="873" y="216"/>
                      <a:pt x="884" y="0"/>
                    </a:cubicBezTo>
                    <a:close/>
                  </a:path>
                </a:pathLst>
              </a:custGeom>
              <a:solidFill>
                <a:srgbClr val="FFFFFF">
                  <a:alpha val="307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1389349" y="1045787"/>
                <a:ext cx="993276" cy="303393"/>
              </a:xfrm>
              <a:custGeom>
                <a:avLst/>
                <a:gdLst/>
                <a:ahLst/>
                <a:cxnLst/>
                <a:rect l="l" t="t" r="r" b="b"/>
                <a:pathLst>
                  <a:path w="19663" h="6006" extrusionOk="0">
                    <a:moveTo>
                      <a:pt x="18241" y="28"/>
                    </a:moveTo>
                    <a:cubicBezTo>
                      <a:pt x="18402" y="967"/>
                      <a:pt x="18491" y="1888"/>
                      <a:pt x="18450" y="2608"/>
                    </a:cubicBezTo>
                    <a:cubicBezTo>
                      <a:pt x="18399" y="3574"/>
                      <a:pt x="18197" y="4512"/>
                      <a:pt x="17991" y="5255"/>
                    </a:cubicBezTo>
                    <a:cubicBezTo>
                      <a:pt x="18776" y="4556"/>
                      <a:pt x="19348" y="3628"/>
                      <a:pt x="19609" y="2577"/>
                    </a:cubicBezTo>
                    <a:cubicBezTo>
                      <a:pt x="19656" y="1977"/>
                      <a:pt x="19663" y="1381"/>
                      <a:pt x="19615" y="792"/>
                    </a:cubicBezTo>
                    <a:cubicBezTo>
                      <a:pt x="19598" y="765"/>
                      <a:pt x="19581" y="737"/>
                      <a:pt x="19560" y="706"/>
                    </a:cubicBezTo>
                    <a:cubicBezTo>
                      <a:pt x="19522" y="1302"/>
                      <a:pt x="19413" y="1895"/>
                      <a:pt x="19225" y="2464"/>
                    </a:cubicBezTo>
                    <a:cubicBezTo>
                      <a:pt x="19211" y="2512"/>
                      <a:pt x="19173" y="2532"/>
                      <a:pt x="19136" y="2532"/>
                    </a:cubicBezTo>
                    <a:cubicBezTo>
                      <a:pt x="19081" y="2532"/>
                      <a:pt x="19026" y="2485"/>
                      <a:pt x="19040" y="2412"/>
                    </a:cubicBezTo>
                    <a:cubicBezTo>
                      <a:pt x="19177" y="1737"/>
                      <a:pt x="19262" y="1066"/>
                      <a:pt x="19269" y="398"/>
                    </a:cubicBezTo>
                    <a:cubicBezTo>
                      <a:pt x="19173" y="326"/>
                      <a:pt x="19063" y="271"/>
                      <a:pt x="18951" y="237"/>
                    </a:cubicBezTo>
                    <a:lnTo>
                      <a:pt x="18241" y="28"/>
                    </a:lnTo>
                    <a:close/>
                    <a:moveTo>
                      <a:pt x="761" y="1"/>
                    </a:moveTo>
                    <a:lnTo>
                      <a:pt x="761" y="1"/>
                    </a:lnTo>
                    <a:cubicBezTo>
                      <a:pt x="493" y="96"/>
                      <a:pt x="243" y="247"/>
                      <a:pt x="24" y="439"/>
                    </a:cubicBezTo>
                    <a:cubicBezTo>
                      <a:pt x="13" y="655"/>
                      <a:pt x="10" y="871"/>
                      <a:pt x="10" y="1087"/>
                    </a:cubicBezTo>
                    <a:cubicBezTo>
                      <a:pt x="0" y="2508"/>
                      <a:pt x="151" y="3927"/>
                      <a:pt x="415" y="5328"/>
                    </a:cubicBezTo>
                    <a:cubicBezTo>
                      <a:pt x="674" y="5588"/>
                      <a:pt x="969" y="5818"/>
                      <a:pt x="1291" y="6006"/>
                    </a:cubicBezTo>
                    <a:cubicBezTo>
                      <a:pt x="1247" y="5906"/>
                      <a:pt x="1202" y="5807"/>
                      <a:pt x="1161" y="5704"/>
                    </a:cubicBezTo>
                    <a:cubicBezTo>
                      <a:pt x="808" y="4803"/>
                      <a:pt x="729" y="2056"/>
                      <a:pt x="729" y="607"/>
                    </a:cubicBezTo>
                    <a:cubicBezTo>
                      <a:pt x="729" y="401"/>
                      <a:pt x="740" y="203"/>
                      <a:pt x="76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7"/>
              <p:cNvSpPr/>
              <p:nvPr/>
            </p:nvSpPr>
            <p:spPr>
              <a:xfrm>
                <a:off x="2350416" y="1065842"/>
                <a:ext cx="27026" cy="1079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2136" extrusionOk="0">
                    <a:moveTo>
                      <a:pt x="244" y="1"/>
                    </a:moveTo>
                    <a:cubicBezTo>
                      <a:pt x="237" y="669"/>
                      <a:pt x="152" y="1340"/>
                      <a:pt x="15" y="2015"/>
                    </a:cubicBezTo>
                    <a:cubicBezTo>
                      <a:pt x="1" y="2088"/>
                      <a:pt x="56" y="2135"/>
                      <a:pt x="111" y="2135"/>
                    </a:cubicBezTo>
                    <a:cubicBezTo>
                      <a:pt x="148" y="2135"/>
                      <a:pt x="186" y="2115"/>
                      <a:pt x="200" y="2067"/>
                    </a:cubicBezTo>
                    <a:cubicBezTo>
                      <a:pt x="388" y="1498"/>
                      <a:pt x="497" y="905"/>
                      <a:pt x="535" y="309"/>
                    </a:cubicBezTo>
                    <a:cubicBezTo>
                      <a:pt x="456" y="192"/>
                      <a:pt x="357" y="86"/>
                      <a:pt x="244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7"/>
              <p:cNvSpPr/>
              <p:nvPr/>
            </p:nvSpPr>
            <p:spPr>
              <a:xfrm>
                <a:off x="1497958" y="1021034"/>
                <a:ext cx="755250" cy="357747"/>
              </a:xfrm>
              <a:custGeom>
                <a:avLst/>
                <a:gdLst/>
                <a:ahLst/>
                <a:cxnLst/>
                <a:rect l="l" t="t" r="r" b="b"/>
                <a:pathLst>
                  <a:path w="14951" h="7082" extrusionOk="0">
                    <a:moveTo>
                      <a:pt x="13375" y="11"/>
                    </a:moveTo>
                    <a:cubicBezTo>
                      <a:pt x="13437" y="518"/>
                      <a:pt x="13519" y="1025"/>
                      <a:pt x="13625" y="1536"/>
                    </a:cubicBezTo>
                    <a:cubicBezTo>
                      <a:pt x="13728" y="2029"/>
                      <a:pt x="13857" y="2508"/>
                      <a:pt x="14005" y="2978"/>
                    </a:cubicBezTo>
                    <a:cubicBezTo>
                      <a:pt x="14088" y="3057"/>
                      <a:pt x="14112" y="3160"/>
                      <a:pt x="14091" y="3255"/>
                    </a:cubicBezTo>
                    <a:cubicBezTo>
                      <a:pt x="14145" y="3427"/>
                      <a:pt x="14204" y="3598"/>
                      <a:pt x="14262" y="3765"/>
                    </a:cubicBezTo>
                    <a:cubicBezTo>
                      <a:pt x="14005" y="2553"/>
                      <a:pt x="13775" y="1220"/>
                      <a:pt x="13584" y="18"/>
                    </a:cubicBezTo>
                    <a:cubicBezTo>
                      <a:pt x="13546" y="15"/>
                      <a:pt x="13498" y="11"/>
                      <a:pt x="13443" y="11"/>
                    </a:cubicBezTo>
                    <a:close/>
                    <a:moveTo>
                      <a:pt x="12813" y="1"/>
                    </a:moveTo>
                    <a:cubicBezTo>
                      <a:pt x="12878" y="35"/>
                      <a:pt x="12940" y="69"/>
                      <a:pt x="13002" y="107"/>
                    </a:cubicBezTo>
                    <a:cubicBezTo>
                      <a:pt x="13286" y="282"/>
                      <a:pt x="13111" y="682"/>
                      <a:pt x="12850" y="682"/>
                    </a:cubicBezTo>
                    <a:cubicBezTo>
                      <a:pt x="12799" y="682"/>
                      <a:pt x="12748" y="668"/>
                      <a:pt x="12693" y="638"/>
                    </a:cubicBezTo>
                    <a:cubicBezTo>
                      <a:pt x="12289" y="391"/>
                      <a:pt x="11854" y="244"/>
                      <a:pt x="11381" y="213"/>
                    </a:cubicBezTo>
                    <a:cubicBezTo>
                      <a:pt x="11241" y="203"/>
                      <a:pt x="11148" y="118"/>
                      <a:pt x="11111" y="11"/>
                    </a:cubicBezTo>
                    <a:lnTo>
                      <a:pt x="6431" y="11"/>
                    </a:lnTo>
                    <a:cubicBezTo>
                      <a:pt x="6698" y="323"/>
                      <a:pt x="6883" y="655"/>
                      <a:pt x="7010" y="929"/>
                    </a:cubicBezTo>
                    <a:cubicBezTo>
                      <a:pt x="7353" y="1669"/>
                      <a:pt x="7483" y="2477"/>
                      <a:pt x="7552" y="3019"/>
                    </a:cubicBezTo>
                    <a:cubicBezTo>
                      <a:pt x="7572" y="3201"/>
                      <a:pt x="7593" y="3382"/>
                      <a:pt x="7609" y="3566"/>
                    </a:cubicBezTo>
                    <a:cubicBezTo>
                      <a:pt x="7901" y="3669"/>
                      <a:pt x="8123" y="3930"/>
                      <a:pt x="8178" y="4255"/>
                    </a:cubicBezTo>
                    <a:cubicBezTo>
                      <a:pt x="8181" y="4269"/>
                      <a:pt x="8185" y="4283"/>
                      <a:pt x="8189" y="4297"/>
                    </a:cubicBezTo>
                    <a:cubicBezTo>
                      <a:pt x="8795" y="4303"/>
                      <a:pt x="9401" y="4314"/>
                      <a:pt x="10007" y="4341"/>
                    </a:cubicBezTo>
                    <a:cubicBezTo>
                      <a:pt x="9928" y="4235"/>
                      <a:pt x="9863" y="4129"/>
                      <a:pt x="9822" y="4023"/>
                    </a:cubicBezTo>
                    <a:cubicBezTo>
                      <a:pt x="9799" y="4029"/>
                      <a:pt x="9778" y="4033"/>
                      <a:pt x="9754" y="4033"/>
                    </a:cubicBezTo>
                    <a:cubicBezTo>
                      <a:pt x="9555" y="4033"/>
                      <a:pt x="9343" y="3810"/>
                      <a:pt x="9459" y="3566"/>
                    </a:cubicBezTo>
                    <a:cubicBezTo>
                      <a:pt x="9925" y="2605"/>
                      <a:pt x="10761" y="2235"/>
                      <a:pt x="11655" y="2235"/>
                    </a:cubicBezTo>
                    <a:cubicBezTo>
                      <a:pt x="12354" y="2235"/>
                      <a:pt x="13090" y="2461"/>
                      <a:pt x="13714" y="2803"/>
                    </a:cubicBezTo>
                    <a:cubicBezTo>
                      <a:pt x="13604" y="2330"/>
                      <a:pt x="13505" y="1861"/>
                      <a:pt x="13416" y="1405"/>
                    </a:cubicBezTo>
                    <a:cubicBezTo>
                      <a:pt x="13327" y="946"/>
                      <a:pt x="13248" y="480"/>
                      <a:pt x="13183" y="11"/>
                    </a:cubicBezTo>
                    <a:cubicBezTo>
                      <a:pt x="13060" y="4"/>
                      <a:pt x="12937" y="1"/>
                      <a:pt x="12813" y="1"/>
                    </a:cubicBezTo>
                    <a:close/>
                    <a:moveTo>
                      <a:pt x="12758" y="3039"/>
                    </a:moveTo>
                    <a:cubicBezTo>
                      <a:pt x="12847" y="3197"/>
                      <a:pt x="12891" y="3368"/>
                      <a:pt x="12899" y="3536"/>
                    </a:cubicBezTo>
                    <a:cubicBezTo>
                      <a:pt x="12909" y="3851"/>
                      <a:pt x="12738" y="4252"/>
                      <a:pt x="12453" y="4560"/>
                    </a:cubicBezTo>
                    <a:cubicBezTo>
                      <a:pt x="12772" y="4608"/>
                      <a:pt x="13090" y="4667"/>
                      <a:pt x="13405" y="4731"/>
                    </a:cubicBezTo>
                    <a:cubicBezTo>
                      <a:pt x="14433" y="4954"/>
                      <a:pt x="14570" y="5975"/>
                      <a:pt x="14190" y="6746"/>
                    </a:cubicBezTo>
                    <a:cubicBezTo>
                      <a:pt x="14454" y="6646"/>
                      <a:pt x="14711" y="6526"/>
                      <a:pt x="14951" y="6386"/>
                    </a:cubicBezTo>
                    <a:cubicBezTo>
                      <a:pt x="14910" y="6266"/>
                      <a:pt x="14869" y="6140"/>
                      <a:pt x="14828" y="6009"/>
                    </a:cubicBezTo>
                    <a:cubicBezTo>
                      <a:pt x="14430" y="5228"/>
                      <a:pt x="14132" y="4368"/>
                      <a:pt x="13895" y="3502"/>
                    </a:cubicBezTo>
                    <a:cubicBezTo>
                      <a:pt x="13865" y="3512"/>
                      <a:pt x="13834" y="3519"/>
                      <a:pt x="13803" y="3519"/>
                    </a:cubicBezTo>
                    <a:cubicBezTo>
                      <a:pt x="13751" y="3519"/>
                      <a:pt x="13700" y="3502"/>
                      <a:pt x="13645" y="3471"/>
                    </a:cubicBezTo>
                    <a:cubicBezTo>
                      <a:pt x="13375" y="3299"/>
                      <a:pt x="13073" y="3149"/>
                      <a:pt x="12758" y="3039"/>
                    </a:cubicBezTo>
                    <a:close/>
                    <a:moveTo>
                      <a:pt x="3817" y="11"/>
                    </a:moveTo>
                    <a:cubicBezTo>
                      <a:pt x="3776" y="118"/>
                      <a:pt x="3687" y="203"/>
                      <a:pt x="3544" y="213"/>
                    </a:cubicBezTo>
                    <a:cubicBezTo>
                      <a:pt x="3174" y="237"/>
                      <a:pt x="2824" y="333"/>
                      <a:pt x="2495" y="494"/>
                    </a:cubicBezTo>
                    <a:cubicBezTo>
                      <a:pt x="1968" y="1025"/>
                      <a:pt x="1464" y="1590"/>
                      <a:pt x="967" y="2180"/>
                    </a:cubicBezTo>
                    <a:cubicBezTo>
                      <a:pt x="960" y="2189"/>
                      <a:pt x="950" y="2193"/>
                      <a:pt x="940" y="2193"/>
                    </a:cubicBezTo>
                    <a:cubicBezTo>
                      <a:pt x="913" y="2193"/>
                      <a:pt x="885" y="2159"/>
                      <a:pt x="905" y="2132"/>
                    </a:cubicBezTo>
                    <a:cubicBezTo>
                      <a:pt x="1214" y="1614"/>
                      <a:pt x="1574" y="1121"/>
                      <a:pt x="1971" y="662"/>
                    </a:cubicBezTo>
                    <a:cubicBezTo>
                      <a:pt x="1912" y="635"/>
                      <a:pt x="1861" y="586"/>
                      <a:pt x="1827" y="532"/>
                    </a:cubicBezTo>
                    <a:cubicBezTo>
                      <a:pt x="728" y="1614"/>
                      <a:pt x="111" y="2508"/>
                      <a:pt x="111" y="2508"/>
                    </a:cubicBezTo>
                    <a:cubicBezTo>
                      <a:pt x="111" y="3522"/>
                      <a:pt x="42" y="5677"/>
                      <a:pt x="1" y="6876"/>
                    </a:cubicBezTo>
                    <a:cubicBezTo>
                      <a:pt x="419" y="7010"/>
                      <a:pt x="864" y="7081"/>
                      <a:pt x="1324" y="7081"/>
                    </a:cubicBezTo>
                    <a:lnTo>
                      <a:pt x="1607" y="7081"/>
                    </a:lnTo>
                    <a:cubicBezTo>
                      <a:pt x="1337" y="6965"/>
                      <a:pt x="1084" y="6804"/>
                      <a:pt x="872" y="6571"/>
                    </a:cubicBezTo>
                    <a:cubicBezTo>
                      <a:pt x="576" y="6249"/>
                      <a:pt x="590" y="5725"/>
                      <a:pt x="872" y="5400"/>
                    </a:cubicBezTo>
                    <a:cubicBezTo>
                      <a:pt x="1255" y="4961"/>
                      <a:pt x="1806" y="4742"/>
                      <a:pt x="2382" y="4611"/>
                    </a:cubicBezTo>
                    <a:cubicBezTo>
                      <a:pt x="2070" y="4293"/>
                      <a:pt x="1879" y="3868"/>
                      <a:pt x="1889" y="3536"/>
                    </a:cubicBezTo>
                    <a:cubicBezTo>
                      <a:pt x="1895" y="3368"/>
                      <a:pt x="1944" y="3197"/>
                      <a:pt x="2032" y="3036"/>
                    </a:cubicBezTo>
                    <a:lnTo>
                      <a:pt x="2032" y="3036"/>
                    </a:lnTo>
                    <a:cubicBezTo>
                      <a:pt x="1718" y="3149"/>
                      <a:pt x="1413" y="3299"/>
                      <a:pt x="1142" y="3471"/>
                    </a:cubicBezTo>
                    <a:cubicBezTo>
                      <a:pt x="1090" y="3502"/>
                      <a:pt x="1036" y="3519"/>
                      <a:pt x="988" y="3519"/>
                    </a:cubicBezTo>
                    <a:cubicBezTo>
                      <a:pt x="728" y="3519"/>
                      <a:pt x="556" y="3118"/>
                      <a:pt x="834" y="2940"/>
                    </a:cubicBezTo>
                    <a:cubicBezTo>
                      <a:pt x="1505" y="2522"/>
                      <a:pt x="2341" y="2235"/>
                      <a:pt x="3133" y="2235"/>
                    </a:cubicBezTo>
                    <a:cubicBezTo>
                      <a:pt x="4026" y="2235"/>
                      <a:pt x="4862" y="2605"/>
                      <a:pt x="5328" y="3566"/>
                    </a:cubicBezTo>
                    <a:cubicBezTo>
                      <a:pt x="5444" y="3810"/>
                      <a:pt x="5232" y="4033"/>
                      <a:pt x="5033" y="4033"/>
                    </a:cubicBezTo>
                    <a:cubicBezTo>
                      <a:pt x="5009" y="4033"/>
                      <a:pt x="4989" y="4029"/>
                      <a:pt x="4968" y="4023"/>
                    </a:cubicBezTo>
                    <a:cubicBezTo>
                      <a:pt x="4927" y="4115"/>
                      <a:pt x="4875" y="4208"/>
                      <a:pt x="4811" y="4300"/>
                    </a:cubicBezTo>
                    <a:cubicBezTo>
                      <a:pt x="5163" y="4279"/>
                      <a:pt x="5520" y="4276"/>
                      <a:pt x="5873" y="4276"/>
                    </a:cubicBezTo>
                    <a:cubicBezTo>
                      <a:pt x="6054" y="4276"/>
                      <a:pt x="6236" y="4276"/>
                      <a:pt x="6417" y="4279"/>
                    </a:cubicBezTo>
                    <a:cubicBezTo>
                      <a:pt x="6417" y="4269"/>
                      <a:pt x="6417" y="4262"/>
                      <a:pt x="6421" y="4255"/>
                    </a:cubicBezTo>
                    <a:cubicBezTo>
                      <a:pt x="6493" y="3838"/>
                      <a:pt x="6842" y="3522"/>
                      <a:pt x="7267" y="3522"/>
                    </a:cubicBezTo>
                    <a:lnTo>
                      <a:pt x="7335" y="3522"/>
                    </a:lnTo>
                    <a:cubicBezTo>
                      <a:pt x="7356" y="3522"/>
                      <a:pt x="7376" y="3522"/>
                      <a:pt x="7400" y="3525"/>
                    </a:cubicBezTo>
                    <a:cubicBezTo>
                      <a:pt x="7383" y="3365"/>
                      <a:pt x="7367" y="3204"/>
                      <a:pt x="7349" y="3043"/>
                    </a:cubicBezTo>
                    <a:cubicBezTo>
                      <a:pt x="7243" y="2203"/>
                      <a:pt x="7075" y="1560"/>
                      <a:pt x="6825" y="1015"/>
                    </a:cubicBezTo>
                    <a:cubicBezTo>
                      <a:pt x="6688" y="714"/>
                      <a:pt x="6472" y="344"/>
                      <a:pt x="6160" y="11"/>
                    </a:cubicBezTo>
                    <a:close/>
                  </a:path>
                </a:pathLst>
              </a:custGeom>
              <a:solidFill>
                <a:srgbClr val="FFD2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7"/>
              <p:cNvSpPr/>
              <p:nvPr/>
            </p:nvSpPr>
            <p:spPr>
              <a:xfrm>
                <a:off x="1426175" y="1021034"/>
                <a:ext cx="897298" cy="347341"/>
              </a:xfrm>
              <a:custGeom>
                <a:avLst/>
                <a:gdLst/>
                <a:ahLst/>
                <a:cxnLst/>
                <a:rect l="l" t="t" r="r" b="b"/>
                <a:pathLst>
                  <a:path w="17763" h="6876" extrusionOk="0">
                    <a:moveTo>
                      <a:pt x="15005" y="18"/>
                    </a:moveTo>
                    <a:lnTo>
                      <a:pt x="15005" y="18"/>
                    </a:lnTo>
                    <a:cubicBezTo>
                      <a:pt x="15196" y="1220"/>
                      <a:pt x="15426" y="2553"/>
                      <a:pt x="15683" y="3765"/>
                    </a:cubicBezTo>
                    <a:cubicBezTo>
                      <a:pt x="15971" y="4602"/>
                      <a:pt x="16290" y="5420"/>
                      <a:pt x="16570" y="6266"/>
                    </a:cubicBezTo>
                    <a:cubicBezTo>
                      <a:pt x="16817" y="6112"/>
                      <a:pt x="17046" y="5938"/>
                      <a:pt x="17262" y="5745"/>
                    </a:cubicBezTo>
                    <a:cubicBezTo>
                      <a:pt x="17468" y="5002"/>
                      <a:pt x="17670" y="4064"/>
                      <a:pt x="17721" y="3098"/>
                    </a:cubicBezTo>
                    <a:cubicBezTo>
                      <a:pt x="17762" y="2378"/>
                      <a:pt x="17673" y="1457"/>
                      <a:pt x="17512" y="518"/>
                    </a:cubicBezTo>
                    <a:lnTo>
                      <a:pt x="17221" y="432"/>
                    </a:lnTo>
                    <a:cubicBezTo>
                      <a:pt x="16522" y="230"/>
                      <a:pt x="15810" y="100"/>
                      <a:pt x="15093" y="39"/>
                    </a:cubicBezTo>
                    <a:cubicBezTo>
                      <a:pt x="15070" y="31"/>
                      <a:pt x="15043" y="25"/>
                      <a:pt x="15005" y="18"/>
                    </a:cubicBezTo>
                    <a:close/>
                    <a:moveTo>
                      <a:pt x="16249" y="6009"/>
                    </a:moveTo>
                    <a:lnTo>
                      <a:pt x="16249" y="6009"/>
                    </a:lnTo>
                    <a:cubicBezTo>
                      <a:pt x="16290" y="6140"/>
                      <a:pt x="16331" y="6266"/>
                      <a:pt x="16372" y="6386"/>
                    </a:cubicBezTo>
                    <a:cubicBezTo>
                      <a:pt x="16393" y="6376"/>
                      <a:pt x="16413" y="6366"/>
                      <a:pt x="16434" y="6352"/>
                    </a:cubicBezTo>
                    <a:cubicBezTo>
                      <a:pt x="16368" y="6238"/>
                      <a:pt x="16306" y="6126"/>
                      <a:pt x="16249" y="6009"/>
                    </a:cubicBezTo>
                    <a:close/>
                    <a:moveTo>
                      <a:pt x="3439" y="1"/>
                    </a:moveTo>
                    <a:cubicBezTo>
                      <a:pt x="3378" y="1"/>
                      <a:pt x="3320" y="4"/>
                      <a:pt x="3169" y="11"/>
                    </a:cubicBezTo>
                    <a:cubicBezTo>
                      <a:pt x="2885" y="11"/>
                      <a:pt x="2381" y="39"/>
                      <a:pt x="2381" y="39"/>
                    </a:cubicBezTo>
                    <a:cubicBezTo>
                      <a:pt x="1655" y="97"/>
                      <a:pt x="932" y="227"/>
                      <a:pt x="223" y="432"/>
                    </a:cubicBezTo>
                    <a:lnTo>
                      <a:pt x="124" y="463"/>
                    </a:lnTo>
                    <a:cubicBezTo>
                      <a:pt x="93" y="470"/>
                      <a:pt x="62" y="480"/>
                      <a:pt x="32" y="491"/>
                    </a:cubicBezTo>
                    <a:cubicBezTo>
                      <a:pt x="11" y="693"/>
                      <a:pt x="0" y="891"/>
                      <a:pt x="0" y="1097"/>
                    </a:cubicBezTo>
                    <a:cubicBezTo>
                      <a:pt x="0" y="2546"/>
                      <a:pt x="79" y="5293"/>
                      <a:pt x="432" y="6194"/>
                    </a:cubicBezTo>
                    <a:cubicBezTo>
                      <a:pt x="473" y="6297"/>
                      <a:pt x="518" y="6396"/>
                      <a:pt x="562" y="6496"/>
                    </a:cubicBezTo>
                    <a:cubicBezTo>
                      <a:pt x="833" y="6650"/>
                      <a:pt x="1121" y="6780"/>
                      <a:pt x="1422" y="6876"/>
                    </a:cubicBezTo>
                    <a:cubicBezTo>
                      <a:pt x="1463" y="5677"/>
                      <a:pt x="1532" y="3522"/>
                      <a:pt x="1532" y="2508"/>
                    </a:cubicBezTo>
                    <a:cubicBezTo>
                      <a:pt x="1532" y="2508"/>
                      <a:pt x="2149" y="1614"/>
                      <a:pt x="3248" y="532"/>
                    </a:cubicBezTo>
                    <a:cubicBezTo>
                      <a:pt x="3169" y="398"/>
                      <a:pt x="3176" y="213"/>
                      <a:pt x="3344" y="107"/>
                    </a:cubicBezTo>
                    <a:cubicBezTo>
                      <a:pt x="3406" y="72"/>
                      <a:pt x="3467" y="35"/>
                      <a:pt x="3529" y="4"/>
                    </a:cubicBezTo>
                    <a:cubicBezTo>
                      <a:pt x="3495" y="1"/>
                      <a:pt x="3467" y="1"/>
                      <a:pt x="3439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2163911" y="1021539"/>
                <a:ext cx="99363" cy="320366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6342" extrusionOk="0">
                    <a:moveTo>
                      <a:pt x="0" y="1"/>
                    </a:moveTo>
                    <a:cubicBezTo>
                      <a:pt x="65" y="470"/>
                      <a:pt x="144" y="936"/>
                      <a:pt x="233" y="1395"/>
                    </a:cubicBezTo>
                    <a:cubicBezTo>
                      <a:pt x="322" y="1851"/>
                      <a:pt x="421" y="2320"/>
                      <a:pt x="531" y="2793"/>
                    </a:cubicBezTo>
                    <a:cubicBezTo>
                      <a:pt x="613" y="2837"/>
                      <a:pt x="692" y="2882"/>
                      <a:pt x="771" y="2930"/>
                    </a:cubicBezTo>
                    <a:cubicBezTo>
                      <a:pt x="788" y="2944"/>
                      <a:pt x="805" y="2954"/>
                      <a:pt x="822" y="2968"/>
                    </a:cubicBezTo>
                    <a:cubicBezTo>
                      <a:pt x="674" y="2498"/>
                      <a:pt x="545" y="2019"/>
                      <a:pt x="442" y="1526"/>
                    </a:cubicBezTo>
                    <a:cubicBezTo>
                      <a:pt x="336" y="1015"/>
                      <a:pt x="254" y="508"/>
                      <a:pt x="192" y="1"/>
                    </a:cubicBezTo>
                    <a:close/>
                    <a:moveTo>
                      <a:pt x="908" y="3245"/>
                    </a:moveTo>
                    <a:cubicBezTo>
                      <a:pt x="887" y="3355"/>
                      <a:pt x="812" y="3450"/>
                      <a:pt x="712" y="3492"/>
                    </a:cubicBezTo>
                    <a:cubicBezTo>
                      <a:pt x="949" y="4358"/>
                      <a:pt x="1247" y="5218"/>
                      <a:pt x="1645" y="5999"/>
                    </a:cubicBezTo>
                    <a:cubicBezTo>
                      <a:pt x="1702" y="6116"/>
                      <a:pt x="1764" y="6228"/>
                      <a:pt x="1830" y="6342"/>
                    </a:cubicBezTo>
                    <a:cubicBezTo>
                      <a:pt x="1877" y="6315"/>
                      <a:pt x="1922" y="6287"/>
                      <a:pt x="1966" y="6256"/>
                    </a:cubicBezTo>
                    <a:cubicBezTo>
                      <a:pt x="1686" y="5410"/>
                      <a:pt x="1367" y="4592"/>
                      <a:pt x="1079" y="3755"/>
                    </a:cubicBezTo>
                    <a:cubicBezTo>
                      <a:pt x="1021" y="3588"/>
                      <a:pt x="962" y="3417"/>
                      <a:pt x="908" y="3245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1542614" y="1045989"/>
                <a:ext cx="81430" cy="85875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700" extrusionOk="0">
                    <a:moveTo>
                      <a:pt x="1611" y="0"/>
                    </a:moveTo>
                    <a:lnTo>
                      <a:pt x="1611" y="0"/>
                    </a:lnTo>
                    <a:cubicBezTo>
                      <a:pt x="1522" y="41"/>
                      <a:pt x="1433" y="89"/>
                      <a:pt x="1347" y="144"/>
                    </a:cubicBezTo>
                    <a:cubicBezTo>
                      <a:pt x="1296" y="174"/>
                      <a:pt x="1241" y="188"/>
                      <a:pt x="1193" y="188"/>
                    </a:cubicBezTo>
                    <a:cubicBezTo>
                      <a:pt x="1155" y="188"/>
                      <a:pt x="1121" y="182"/>
                      <a:pt x="1087" y="168"/>
                    </a:cubicBezTo>
                    <a:cubicBezTo>
                      <a:pt x="690" y="627"/>
                      <a:pt x="330" y="1120"/>
                      <a:pt x="21" y="1638"/>
                    </a:cubicBezTo>
                    <a:cubicBezTo>
                      <a:pt x="1" y="1665"/>
                      <a:pt x="29" y="1699"/>
                      <a:pt x="56" y="1699"/>
                    </a:cubicBezTo>
                    <a:cubicBezTo>
                      <a:pt x="66" y="1699"/>
                      <a:pt x="76" y="1695"/>
                      <a:pt x="83" y="1686"/>
                    </a:cubicBezTo>
                    <a:cubicBezTo>
                      <a:pt x="580" y="1096"/>
                      <a:pt x="1084" y="531"/>
                      <a:pt x="1611" y="0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2059191" y="1021034"/>
                <a:ext cx="109971" cy="34502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683" extrusionOk="0">
                    <a:moveTo>
                      <a:pt x="1648" y="1"/>
                    </a:moveTo>
                    <a:cubicBezTo>
                      <a:pt x="1501" y="1"/>
                      <a:pt x="1354" y="4"/>
                      <a:pt x="1206" y="11"/>
                    </a:cubicBezTo>
                    <a:lnTo>
                      <a:pt x="1" y="11"/>
                    </a:lnTo>
                    <a:cubicBezTo>
                      <a:pt x="38" y="118"/>
                      <a:pt x="131" y="203"/>
                      <a:pt x="271" y="213"/>
                    </a:cubicBezTo>
                    <a:cubicBezTo>
                      <a:pt x="744" y="244"/>
                      <a:pt x="1179" y="391"/>
                      <a:pt x="1583" y="638"/>
                    </a:cubicBezTo>
                    <a:cubicBezTo>
                      <a:pt x="1638" y="668"/>
                      <a:pt x="1689" y="682"/>
                      <a:pt x="1740" y="682"/>
                    </a:cubicBezTo>
                    <a:cubicBezTo>
                      <a:pt x="2001" y="682"/>
                      <a:pt x="2176" y="282"/>
                      <a:pt x="1892" y="107"/>
                    </a:cubicBezTo>
                    <a:cubicBezTo>
                      <a:pt x="1830" y="69"/>
                      <a:pt x="1768" y="35"/>
                      <a:pt x="1703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1586210" y="1021236"/>
                <a:ext cx="104617" cy="34300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679" extrusionOk="0">
                    <a:moveTo>
                      <a:pt x="361" y="0"/>
                    </a:moveTo>
                    <a:cubicBezTo>
                      <a:pt x="299" y="31"/>
                      <a:pt x="238" y="68"/>
                      <a:pt x="176" y="103"/>
                    </a:cubicBezTo>
                    <a:cubicBezTo>
                      <a:pt x="8" y="209"/>
                      <a:pt x="1" y="394"/>
                      <a:pt x="80" y="528"/>
                    </a:cubicBezTo>
                    <a:cubicBezTo>
                      <a:pt x="114" y="582"/>
                      <a:pt x="165" y="631"/>
                      <a:pt x="224" y="658"/>
                    </a:cubicBezTo>
                    <a:cubicBezTo>
                      <a:pt x="258" y="672"/>
                      <a:pt x="292" y="678"/>
                      <a:pt x="330" y="678"/>
                    </a:cubicBezTo>
                    <a:cubicBezTo>
                      <a:pt x="378" y="678"/>
                      <a:pt x="433" y="664"/>
                      <a:pt x="484" y="634"/>
                    </a:cubicBezTo>
                    <a:cubicBezTo>
                      <a:pt x="570" y="579"/>
                      <a:pt x="659" y="531"/>
                      <a:pt x="748" y="490"/>
                    </a:cubicBezTo>
                    <a:cubicBezTo>
                      <a:pt x="1077" y="329"/>
                      <a:pt x="1427" y="233"/>
                      <a:pt x="1797" y="209"/>
                    </a:cubicBezTo>
                    <a:cubicBezTo>
                      <a:pt x="1940" y="199"/>
                      <a:pt x="2029" y="114"/>
                      <a:pt x="2070" y="7"/>
                    </a:cubicBezTo>
                    <a:lnTo>
                      <a:pt x="539" y="7"/>
                    </a:lnTo>
                    <a:cubicBezTo>
                      <a:pt x="456" y="3"/>
                      <a:pt x="402" y="0"/>
                      <a:pt x="361" y="0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527055" y="1237041"/>
                <a:ext cx="706957" cy="141745"/>
              </a:xfrm>
              <a:custGeom>
                <a:avLst/>
                <a:gdLst/>
                <a:ahLst/>
                <a:cxnLst/>
                <a:rect l="l" t="t" r="r" b="b"/>
                <a:pathLst>
                  <a:path w="13995" h="2806" extrusionOk="0">
                    <a:moveTo>
                      <a:pt x="5297" y="0"/>
                    </a:moveTo>
                    <a:cubicBezTo>
                      <a:pt x="4944" y="0"/>
                      <a:pt x="4587" y="3"/>
                      <a:pt x="4235" y="24"/>
                    </a:cubicBezTo>
                    <a:cubicBezTo>
                      <a:pt x="3954" y="418"/>
                      <a:pt x="3430" y="774"/>
                      <a:pt x="2783" y="774"/>
                    </a:cubicBezTo>
                    <a:lnTo>
                      <a:pt x="2751" y="774"/>
                    </a:lnTo>
                    <a:cubicBezTo>
                      <a:pt x="2385" y="767"/>
                      <a:pt x="2056" y="585"/>
                      <a:pt x="1806" y="335"/>
                    </a:cubicBezTo>
                    <a:cubicBezTo>
                      <a:pt x="1230" y="466"/>
                      <a:pt x="679" y="685"/>
                      <a:pt x="296" y="1124"/>
                    </a:cubicBezTo>
                    <a:cubicBezTo>
                      <a:pt x="14" y="1449"/>
                      <a:pt x="0" y="1973"/>
                      <a:pt x="296" y="2295"/>
                    </a:cubicBezTo>
                    <a:cubicBezTo>
                      <a:pt x="508" y="2528"/>
                      <a:pt x="761" y="2689"/>
                      <a:pt x="1031" y="2805"/>
                    </a:cubicBezTo>
                    <a:lnTo>
                      <a:pt x="1693" y="2805"/>
                    </a:lnTo>
                    <a:cubicBezTo>
                      <a:pt x="3762" y="2805"/>
                      <a:pt x="5482" y="1962"/>
                      <a:pt x="5841" y="3"/>
                    </a:cubicBezTo>
                    <a:cubicBezTo>
                      <a:pt x="5660" y="0"/>
                      <a:pt x="5478" y="0"/>
                      <a:pt x="5297" y="0"/>
                    </a:cubicBezTo>
                    <a:close/>
                    <a:moveTo>
                      <a:pt x="7613" y="21"/>
                    </a:moveTo>
                    <a:lnTo>
                      <a:pt x="7613" y="21"/>
                    </a:lnTo>
                    <a:cubicBezTo>
                      <a:pt x="7975" y="1970"/>
                      <a:pt x="9692" y="2805"/>
                      <a:pt x="11754" y="2805"/>
                    </a:cubicBezTo>
                    <a:cubicBezTo>
                      <a:pt x="12408" y="2805"/>
                      <a:pt x="13035" y="2689"/>
                      <a:pt x="13614" y="2470"/>
                    </a:cubicBezTo>
                    <a:cubicBezTo>
                      <a:pt x="13994" y="1699"/>
                      <a:pt x="13857" y="678"/>
                      <a:pt x="12829" y="455"/>
                    </a:cubicBezTo>
                    <a:cubicBezTo>
                      <a:pt x="12514" y="391"/>
                      <a:pt x="12196" y="332"/>
                      <a:pt x="11877" y="284"/>
                    </a:cubicBezTo>
                    <a:cubicBezTo>
                      <a:pt x="11624" y="562"/>
                      <a:pt x="11278" y="767"/>
                      <a:pt x="10884" y="774"/>
                    </a:cubicBezTo>
                    <a:lnTo>
                      <a:pt x="10853" y="774"/>
                    </a:lnTo>
                    <a:cubicBezTo>
                      <a:pt x="10230" y="774"/>
                      <a:pt x="9719" y="446"/>
                      <a:pt x="9431" y="65"/>
                    </a:cubicBezTo>
                    <a:cubicBezTo>
                      <a:pt x="8825" y="38"/>
                      <a:pt x="8219" y="27"/>
                      <a:pt x="7613" y="21"/>
                    </a:cubicBezTo>
                    <a:close/>
                  </a:path>
                </a:pathLst>
              </a:custGeom>
              <a:solidFill>
                <a:srgbClr val="F9C8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809137" y="1021539"/>
                <a:ext cx="73247" cy="179682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3557" extrusionOk="0">
                    <a:moveTo>
                      <a:pt x="0" y="1"/>
                    </a:moveTo>
                    <a:cubicBezTo>
                      <a:pt x="312" y="334"/>
                      <a:pt x="528" y="704"/>
                      <a:pt x="665" y="1005"/>
                    </a:cubicBezTo>
                    <a:cubicBezTo>
                      <a:pt x="915" y="1550"/>
                      <a:pt x="1083" y="2193"/>
                      <a:pt x="1189" y="3033"/>
                    </a:cubicBezTo>
                    <a:cubicBezTo>
                      <a:pt x="1207" y="3194"/>
                      <a:pt x="1223" y="3355"/>
                      <a:pt x="1240" y="3515"/>
                    </a:cubicBezTo>
                    <a:cubicBezTo>
                      <a:pt x="1313" y="3519"/>
                      <a:pt x="1381" y="3536"/>
                      <a:pt x="1449" y="3556"/>
                    </a:cubicBezTo>
                    <a:cubicBezTo>
                      <a:pt x="1433" y="3372"/>
                      <a:pt x="1412" y="3191"/>
                      <a:pt x="1392" y="3009"/>
                    </a:cubicBezTo>
                    <a:cubicBezTo>
                      <a:pt x="1323" y="2467"/>
                      <a:pt x="1193" y="1659"/>
                      <a:pt x="850" y="919"/>
                    </a:cubicBezTo>
                    <a:cubicBezTo>
                      <a:pt x="723" y="645"/>
                      <a:pt x="538" y="313"/>
                      <a:pt x="27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592827" y="1164146"/>
                <a:ext cx="156142" cy="112042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218" extrusionOk="0">
                    <a:moveTo>
                      <a:pt x="1182" y="1"/>
                    </a:moveTo>
                    <a:cubicBezTo>
                      <a:pt x="843" y="8"/>
                      <a:pt x="490" y="83"/>
                      <a:pt x="154" y="203"/>
                    </a:cubicBezTo>
                    <a:cubicBezTo>
                      <a:pt x="66" y="364"/>
                      <a:pt x="17" y="535"/>
                      <a:pt x="11" y="703"/>
                    </a:cubicBezTo>
                    <a:cubicBezTo>
                      <a:pt x="1" y="1035"/>
                      <a:pt x="192" y="1460"/>
                      <a:pt x="504" y="1778"/>
                    </a:cubicBezTo>
                    <a:cubicBezTo>
                      <a:pt x="754" y="2028"/>
                      <a:pt x="1083" y="2210"/>
                      <a:pt x="1449" y="2217"/>
                    </a:cubicBezTo>
                    <a:lnTo>
                      <a:pt x="1481" y="2217"/>
                    </a:lnTo>
                    <a:cubicBezTo>
                      <a:pt x="2128" y="2217"/>
                      <a:pt x="2652" y="1861"/>
                      <a:pt x="2933" y="1467"/>
                    </a:cubicBezTo>
                    <a:cubicBezTo>
                      <a:pt x="2997" y="1375"/>
                      <a:pt x="3049" y="1282"/>
                      <a:pt x="3090" y="1190"/>
                    </a:cubicBezTo>
                    <a:cubicBezTo>
                      <a:pt x="3022" y="1173"/>
                      <a:pt x="2964" y="1124"/>
                      <a:pt x="2923" y="1042"/>
                    </a:cubicBezTo>
                    <a:cubicBezTo>
                      <a:pt x="2803" y="792"/>
                      <a:pt x="2652" y="590"/>
                      <a:pt x="2480" y="439"/>
                    </a:cubicBezTo>
                    <a:lnTo>
                      <a:pt x="2480" y="439"/>
                    </a:lnTo>
                    <a:cubicBezTo>
                      <a:pt x="2563" y="621"/>
                      <a:pt x="2586" y="830"/>
                      <a:pt x="2532" y="1039"/>
                    </a:cubicBezTo>
                    <a:cubicBezTo>
                      <a:pt x="2429" y="1464"/>
                      <a:pt x="2049" y="1745"/>
                      <a:pt x="1631" y="1745"/>
                    </a:cubicBezTo>
                    <a:cubicBezTo>
                      <a:pt x="1555" y="1745"/>
                      <a:pt x="1481" y="1737"/>
                      <a:pt x="1405" y="1717"/>
                    </a:cubicBezTo>
                    <a:cubicBezTo>
                      <a:pt x="908" y="1593"/>
                      <a:pt x="603" y="1087"/>
                      <a:pt x="727" y="590"/>
                    </a:cubicBezTo>
                    <a:cubicBezTo>
                      <a:pt x="795" y="327"/>
                      <a:pt x="963" y="121"/>
                      <a:pt x="1182" y="1"/>
                    </a:cubicBezTo>
                    <a:close/>
                  </a:path>
                </a:pathLst>
              </a:custGeom>
              <a:solidFill>
                <a:srgbClr val="FFF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623289" y="1163994"/>
                <a:ext cx="100222" cy="88300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1748" extrusionOk="0">
                    <a:moveTo>
                      <a:pt x="641" y="1"/>
                    </a:moveTo>
                    <a:cubicBezTo>
                      <a:pt x="620" y="1"/>
                      <a:pt x="600" y="1"/>
                      <a:pt x="579" y="4"/>
                    </a:cubicBezTo>
                    <a:cubicBezTo>
                      <a:pt x="360" y="124"/>
                      <a:pt x="192" y="330"/>
                      <a:pt x="124" y="593"/>
                    </a:cubicBezTo>
                    <a:cubicBezTo>
                      <a:pt x="0" y="1090"/>
                      <a:pt x="305" y="1596"/>
                      <a:pt x="802" y="1720"/>
                    </a:cubicBezTo>
                    <a:cubicBezTo>
                      <a:pt x="878" y="1740"/>
                      <a:pt x="952" y="1748"/>
                      <a:pt x="1028" y="1748"/>
                    </a:cubicBezTo>
                    <a:cubicBezTo>
                      <a:pt x="1446" y="1748"/>
                      <a:pt x="1826" y="1467"/>
                      <a:pt x="1929" y="1042"/>
                    </a:cubicBezTo>
                    <a:cubicBezTo>
                      <a:pt x="1983" y="833"/>
                      <a:pt x="1960" y="624"/>
                      <a:pt x="1877" y="442"/>
                    </a:cubicBezTo>
                    <a:cubicBezTo>
                      <a:pt x="1531" y="127"/>
                      <a:pt x="1100" y="1"/>
                      <a:pt x="64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525995" y="1133887"/>
                <a:ext cx="247018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1799" extrusionOk="0">
                    <a:moveTo>
                      <a:pt x="2578" y="1"/>
                    </a:moveTo>
                    <a:cubicBezTo>
                      <a:pt x="1786" y="1"/>
                      <a:pt x="950" y="288"/>
                      <a:pt x="279" y="706"/>
                    </a:cubicBezTo>
                    <a:cubicBezTo>
                      <a:pt x="1" y="884"/>
                      <a:pt x="173" y="1285"/>
                      <a:pt x="433" y="1285"/>
                    </a:cubicBezTo>
                    <a:cubicBezTo>
                      <a:pt x="481" y="1285"/>
                      <a:pt x="535" y="1268"/>
                      <a:pt x="587" y="1237"/>
                    </a:cubicBezTo>
                    <a:cubicBezTo>
                      <a:pt x="858" y="1065"/>
                      <a:pt x="1163" y="915"/>
                      <a:pt x="1477" y="802"/>
                    </a:cubicBezTo>
                    <a:cubicBezTo>
                      <a:pt x="1813" y="682"/>
                      <a:pt x="2166" y="607"/>
                      <a:pt x="2505" y="600"/>
                    </a:cubicBezTo>
                    <a:cubicBezTo>
                      <a:pt x="2526" y="597"/>
                      <a:pt x="2546" y="597"/>
                      <a:pt x="2567" y="597"/>
                    </a:cubicBezTo>
                    <a:cubicBezTo>
                      <a:pt x="3026" y="597"/>
                      <a:pt x="3457" y="723"/>
                      <a:pt x="3803" y="1038"/>
                    </a:cubicBezTo>
                    <a:cubicBezTo>
                      <a:pt x="3975" y="1189"/>
                      <a:pt x="4126" y="1391"/>
                      <a:pt x="4246" y="1641"/>
                    </a:cubicBezTo>
                    <a:cubicBezTo>
                      <a:pt x="4287" y="1723"/>
                      <a:pt x="4345" y="1772"/>
                      <a:pt x="4413" y="1789"/>
                    </a:cubicBezTo>
                    <a:cubicBezTo>
                      <a:pt x="4434" y="1795"/>
                      <a:pt x="4454" y="1799"/>
                      <a:pt x="4478" y="1799"/>
                    </a:cubicBezTo>
                    <a:cubicBezTo>
                      <a:pt x="4677" y="1799"/>
                      <a:pt x="4889" y="1576"/>
                      <a:pt x="4773" y="1332"/>
                    </a:cubicBezTo>
                    <a:cubicBezTo>
                      <a:pt x="4307" y="371"/>
                      <a:pt x="3471" y="1"/>
                      <a:pt x="2578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994127" y="1164146"/>
                <a:ext cx="155940" cy="112042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2218" extrusionOk="0">
                    <a:moveTo>
                      <a:pt x="1844" y="1"/>
                    </a:moveTo>
                    <a:cubicBezTo>
                      <a:pt x="2094" y="114"/>
                      <a:pt x="2288" y="336"/>
                      <a:pt x="2361" y="624"/>
                    </a:cubicBezTo>
                    <a:cubicBezTo>
                      <a:pt x="2487" y="1121"/>
                      <a:pt x="2182" y="1628"/>
                      <a:pt x="1686" y="1751"/>
                    </a:cubicBezTo>
                    <a:cubicBezTo>
                      <a:pt x="1610" y="1769"/>
                      <a:pt x="1535" y="1778"/>
                      <a:pt x="1460" y="1778"/>
                    </a:cubicBezTo>
                    <a:cubicBezTo>
                      <a:pt x="1042" y="1778"/>
                      <a:pt x="661" y="1498"/>
                      <a:pt x="559" y="1073"/>
                    </a:cubicBezTo>
                    <a:cubicBezTo>
                      <a:pt x="500" y="840"/>
                      <a:pt x="535" y="607"/>
                      <a:pt x="638" y="412"/>
                    </a:cubicBezTo>
                    <a:lnTo>
                      <a:pt x="638" y="412"/>
                    </a:lnTo>
                    <a:cubicBezTo>
                      <a:pt x="456" y="569"/>
                      <a:pt x="295" y="775"/>
                      <a:pt x="165" y="1042"/>
                    </a:cubicBezTo>
                    <a:cubicBezTo>
                      <a:pt x="124" y="1124"/>
                      <a:pt x="65" y="1173"/>
                      <a:pt x="0" y="1190"/>
                    </a:cubicBezTo>
                    <a:cubicBezTo>
                      <a:pt x="41" y="1296"/>
                      <a:pt x="106" y="1402"/>
                      <a:pt x="185" y="1508"/>
                    </a:cubicBezTo>
                    <a:cubicBezTo>
                      <a:pt x="473" y="1889"/>
                      <a:pt x="984" y="2217"/>
                      <a:pt x="1607" y="2217"/>
                    </a:cubicBezTo>
                    <a:lnTo>
                      <a:pt x="1638" y="2217"/>
                    </a:lnTo>
                    <a:cubicBezTo>
                      <a:pt x="2032" y="2210"/>
                      <a:pt x="2378" y="2005"/>
                      <a:pt x="2631" y="1727"/>
                    </a:cubicBezTo>
                    <a:cubicBezTo>
                      <a:pt x="2916" y="1419"/>
                      <a:pt x="3087" y="1018"/>
                      <a:pt x="3077" y="703"/>
                    </a:cubicBezTo>
                    <a:cubicBezTo>
                      <a:pt x="3069" y="535"/>
                      <a:pt x="3025" y="364"/>
                      <a:pt x="2936" y="206"/>
                    </a:cubicBezTo>
                    <a:cubicBezTo>
                      <a:pt x="2576" y="80"/>
                      <a:pt x="2203" y="1"/>
                      <a:pt x="1844" y="1"/>
                    </a:cubicBezTo>
                    <a:close/>
                  </a:path>
                </a:pathLst>
              </a:custGeom>
              <a:solidFill>
                <a:srgbClr val="FFF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2019385" y="1164146"/>
                <a:ext cx="100424" cy="89866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779" extrusionOk="0">
                    <a:moveTo>
                      <a:pt x="1344" y="1"/>
                    </a:moveTo>
                    <a:cubicBezTo>
                      <a:pt x="898" y="1"/>
                      <a:pt x="480" y="121"/>
                      <a:pt x="138" y="412"/>
                    </a:cubicBezTo>
                    <a:cubicBezTo>
                      <a:pt x="35" y="607"/>
                      <a:pt x="0" y="840"/>
                      <a:pt x="59" y="1073"/>
                    </a:cubicBezTo>
                    <a:cubicBezTo>
                      <a:pt x="161" y="1498"/>
                      <a:pt x="542" y="1778"/>
                      <a:pt x="960" y="1778"/>
                    </a:cubicBezTo>
                    <a:cubicBezTo>
                      <a:pt x="1035" y="1778"/>
                      <a:pt x="1110" y="1769"/>
                      <a:pt x="1186" y="1751"/>
                    </a:cubicBezTo>
                    <a:cubicBezTo>
                      <a:pt x="1682" y="1628"/>
                      <a:pt x="1987" y="1121"/>
                      <a:pt x="1861" y="624"/>
                    </a:cubicBezTo>
                    <a:cubicBezTo>
                      <a:pt x="1788" y="336"/>
                      <a:pt x="1594" y="114"/>
                      <a:pt x="1344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969930" y="1133887"/>
                <a:ext cx="240906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1799" extrusionOk="0">
                    <a:moveTo>
                      <a:pt x="2312" y="1"/>
                    </a:moveTo>
                    <a:cubicBezTo>
                      <a:pt x="1418" y="1"/>
                      <a:pt x="582" y="371"/>
                      <a:pt x="116" y="1332"/>
                    </a:cubicBezTo>
                    <a:cubicBezTo>
                      <a:pt x="0" y="1576"/>
                      <a:pt x="212" y="1799"/>
                      <a:pt x="411" y="1799"/>
                    </a:cubicBezTo>
                    <a:cubicBezTo>
                      <a:pt x="435" y="1799"/>
                      <a:pt x="456" y="1795"/>
                      <a:pt x="479" y="1789"/>
                    </a:cubicBezTo>
                    <a:cubicBezTo>
                      <a:pt x="544" y="1772"/>
                      <a:pt x="603" y="1723"/>
                      <a:pt x="644" y="1641"/>
                    </a:cubicBezTo>
                    <a:cubicBezTo>
                      <a:pt x="774" y="1374"/>
                      <a:pt x="935" y="1168"/>
                      <a:pt x="1117" y="1011"/>
                    </a:cubicBezTo>
                    <a:cubicBezTo>
                      <a:pt x="1459" y="720"/>
                      <a:pt x="1877" y="600"/>
                      <a:pt x="2323" y="600"/>
                    </a:cubicBezTo>
                    <a:cubicBezTo>
                      <a:pt x="2682" y="600"/>
                      <a:pt x="3055" y="679"/>
                      <a:pt x="3415" y="805"/>
                    </a:cubicBezTo>
                    <a:cubicBezTo>
                      <a:pt x="3730" y="915"/>
                      <a:pt x="4032" y="1065"/>
                      <a:pt x="4302" y="1237"/>
                    </a:cubicBezTo>
                    <a:cubicBezTo>
                      <a:pt x="4357" y="1268"/>
                      <a:pt x="4408" y="1285"/>
                      <a:pt x="4460" y="1285"/>
                    </a:cubicBezTo>
                    <a:cubicBezTo>
                      <a:pt x="4491" y="1285"/>
                      <a:pt x="4522" y="1278"/>
                      <a:pt x="4552" y="1268"/>
                    </a:cubicBezTo>
                    <a:cubicBezTo>
                      <a:pt x="4652" y="1226"/>
                      <a:pt x="4727" y="1131"/>
                      <a:pt x="4748" y="1021"/>
                    </a:cubicBezTo>
                    <a:cubicBezTo>
                      <a:pt x="4769" y="926"/>
                      <a:pt x="4745" y="823"/>
                      <a:pt x="4662" y="744"/>
                    </a:cubicBezTo>
                    <a:cubicBezTo>
                      <a:pt x="4645" y="730"/>
                      <a:pt x="4628" y="720"/>
                      <a:pt x="4611" y="706"/>
                    </a:cubicBezTo>
                    <a:cubicBezTo>
                      <a:pt x="4532" y="658"/>
                      <a:pt x="4453" y="613"/>
                      <a:pt x="4371" y="569"/>
                    </a:cubicBezTo>
                    <a:cubicBezTo>
                      <a:pt x="3747" y="227"/>
                      <a:pt x="3011" y="1"/>
                      <a:pt x="2312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2328139" y="3065773"/>
                <a:ext cx="136896" cy="70039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3865" extrusionOk="0">
                    <a:moveTo>
                      <a:pt x="2607" y="1"/>
                    </a:moveTo>
                    <a:cubicBezTo>
                      <a:pt x="2552" y="4842"/>
                      <a:pt x="2418" y="12131"/>
                      <a:pt x="2278" y="12474"/>
                    </a:cubicBezTo>
                    <a:cubicBezTo>
                      <a:pt x="1918" y="12731"/>
                      <a:pt x="1182" y="13255"/>
                      <a:pt x="0" y="13772"/>
                    </a:cubicBezTo>
                    <a:lnTo>
                      <a:pt x="41" y="13865"/>
                    </a:lnTo>
                    <a:cubicBezTo>
                      <a:pt x="1240" y="13340"/>
                      <a:pt x="1986" y="12809"/>
                      <a:pt x="2343" y="12553"/>
                    </a:cubicBezTo>
                    <a:cubicBezTo>
                      <a:pt x="2552" y="12406"/>
                      <a:pt x="2675" y="2910"/>
                      <a:pt x="271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" name="Google Shape;180;p17"/>
            <p:cNvSpPr/>
            <p:nvPr/>
          </p:nvSpPr>
          <p:spPr>
            <a:xfrm>
              <a:off x="8289475" y="1862450"/>
              <a:ext cx="88200" cy="8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9005675" y="1862450"/>
              <a:ext cx="88200" cy="8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3174" y="1068475"/>
            <a:ext cx="2866066" cy="481200"/>
          </a:xfrm>
        </p:spPr>
        <p:txBody>
          <a:bodyPr/>
          <a:lstStyle/>
          <a:p>
            <a:r>
              <a:rPr lang="en-US" dirty="0" smtClean="0"/>
              <a:t>Business Question</a:t>
            </a:r>
            <a:endParaRPr lang="en-AU" dirty="0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3433169" y="2341056"/>
            <a:ext cx="5522100" cy="685273"/>
          </a:xfrm>
        </p:spPr>
        <p:txBody>
          <a:bodyPr/>
          <a:lstStyle/>
          <a:p>
            <a:r>
              <a:rPr lang="en-US" sz="2000" dirty="0"/>
              <a:t>What is the value addition if experimental techniques are replaced by computational techniques using existing data and infrastructure?</a:t>
            </a:r>
            <a:endParaRPr lang="en-AU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912" y="1487477"/>
            <a:ext cx="2136270" cy="134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173" y="1068475"/>
            <a:ext cx="2731843" cy="481200"/>
          </a:xfrm>
        </p:spPr>
        <p:txBody>
          <a:bodyPr/>
          <a:lstStyle/>
          <a:p>
            <a:r>
              <a:rPr lang="en-US" dirty="0" smtClean="0"/>
              <a:t>Business Value</a:t>
            </a:r>
            <a:endParaRPr lang="en-AU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272375"/>
              </p:ext>
            </p:extLst>
          </p:nvPr>
        </p:nvGraphicFramePr>
        <p:xfrm>
          <a:off x="3131539" y="1649204"/>
          <a:ext cx="455697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8990">
                  <a:extLst>
                    <a:ext uri="{9D8B030D-6E8A-4147-A177-3AD203B41FA5}">
                      <a16:colId xmlns:a16="http://schemas.microsoft.com/office/drawing/2014/main" val="691992913"/>
                    </a:ext>
                  </a:extLst>
                </a:gridCol>
                <a:gridCol w="1488116">
                  <a:extLst>
                    <a:ext uri="{9D8B030D-6E8A-4147-A177-3AD203B41FA5}">
                      <a16:colId xmlns:a16="http://schemas.microsoft.com/office/drawing/2014/main" val="2903592862"/>
                    </a:ext>
                  </a:extLst>
                </a:gridCol>
                <a:gridCol w="1549865">
                  <a:extLst>
                    <a:ext uri="{9D8B030D-6E8A-4147-A177-3AD203B41FA5}">
                      <a16:colId xmlns:a16="http://schemas.microsoft.com/office/drawing/2014/main" val="3174084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Project aspects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R&amp;D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Data Analysis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61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Cost of Equipment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$66,000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/>
                        <a:t>nil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935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Materials Consumed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$59,000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/>
                        <a:t>nil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808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Consulting fee charges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$100,000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$150,000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476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Payment to researchers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$128,000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/>
                        <a:t>nil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781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Indirect costs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$50,000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$50,000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430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Total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$403,000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$200,000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97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Projects executed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10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50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952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900" dirty="0" smtClean="0"/>
                        <a:t>Profitable Business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388091"/>
                  </a:ext>
                </a:extLst>
              </a:tr>
            </a:tbl>
          </a:graphicData>
        </a:graphic>
      </p:graphicFrame>
      <p:grpSp>
        <p:nvGrpSpPr>
          <p:cNvPr id="6" name="Google Shape;4646;p36"/>
          <p:cNvGrpSpPr/>
          <p:nvPr/>
        </p:nvGrpSpPr>
        <p:grpSpPr>
          <a:xfrm>
            <a:off x="6799148" y="4661925"/>
            <a:ext cx="231303" cy="231303"/>
            <a:chOff x="5648375" y="3804850"/>
            <a:chExt cx="483125" cy="483125"/>
          </a:xfrm>
        </p:grpSpPr>
        <p:sp>
          <p:nvSpPr>
            <p:cNvPr id="7" name="Google Shape;4647;p36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8" name="Google Shape;4648;p36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" name="Google Shape;4649;p36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0" name="Google Shape;4650;p36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11" name="Google Shape;4641;p36"/>
          <p:cNvGrpSpPr/>
          <p:nvPr/>
        </p:nvGrpSpPr>
        <p:grpSpPr>
          <a:xfrm>
            <a:off x="5281219" y="4676448"/>
            <a:ext cx="231315" cy="231303"/>
            <a:chOff x="5053900" y="3804850"/>
            <a:chExt cx="483150" cy="483125"/>
          </a:xfrm>
        </p:grpSpPr>
        <p:sp>
          <p:nvSpPr>
            <p:cNvPr id="12" name="Google Shape;4642;p36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3" name="Google Shape;4643;p36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4" name="Google Shape;4644;p36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" name="Google Shape;4645;p36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941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3174" y="1068475"/>
            <a:ext cx="2866066" cy="481200"/>
          </a:xfrm>
        </p:spPr>
        <p:txBody>
          <a:bodyPr/>
          <a:lstStyle/>
          <a:p>
            <a:r>
              <a:rPr lang="en-US" dirty="0" smtClean="0"/>
              <a:t>Data Question</a:t>
            </a:r>
            <a:endParaRPr lang="en-AU" dirty="0"/>
          </a:p>
        </p:txBody>
      </p:sp>
      <p:sp>
        <p:nvSpPr>
          <p:cNvPr id="4" name="Subtitle 3"/>
          <p:cNvSpPr>
            <a:spLocks noGrp="1"/>
          </p:cNvSpPr>
          <p:nvPr>
            <p:ph type="body" idx="1"/>
          </p:nvPr>
        </p:nvSpPr>
        <p:spPr>
          <a:xfrm>
            <a:off x="3433169" y="2341056"/>
            <a:ext cx="5522100" cy="685273"/>
          </a:xfrm>
        </p:spPr>
        <p:txBody>
          <a:bodyPr/>
          <a:lstStyle/>
          <a:p>
            <a:r>
              <a:rPr lang="en-US" sz="2000" dirty="0"/>
              <a:t>How to get an approximation for structure and dynamics of molecules?</a:t>
            </a:r>
            <a:endParaRPr lang="en-AU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779" y="1549675"/>
            <a:ext cx="2139473" cy="22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2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3173" y="1068475"/>
            <a:ext cx="3182751" cy="481200"/>
          </a:xfrm>
        </p:spPr>
        <p:txBody>
          <a:bodyPr/>
          <a:lstStyle/>
          <a:p>
            <a:r>
              <a:rPr lang="en-US" dirty="0" smtClean="0"/>
              <a:t>Data science aspects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334" y="1499533"/>
            <a:ext cx="5778663" cy="354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4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545" y="978593"/>
            <a:ext cx="7589553" cy="331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0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607" y="583035"/>
            <a:ext cx="7240317" cy="415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0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174" y="1068475"/>
            <a:ext cx="2704578" cy="481200"/>
          </a:xfrm>
        </p:spPr>
        <p:txBody>
          <a:bodyPr/>
          <a:lstStyle/>
          <a:p>
            <a:r>
              <a:rPr lang="en-US" dirty="0" smtClean="0"/>
              <a:t>Data process flow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893" y="1606227"/>
            <a:ext cx="7446426" cy="220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172" y="1068475"/>
            <a:ext cx="6230053" cy="481200"/>
          </a:xfrm>
        </p:spPr>
        <p:txBody>
          <a:bodyPr/>
          <a:lstStyle/>
          <a:p>
            <a:r>
              <a:rPr lang="en-US" dirty="0" smtClean="0"/>
              <a:t>Scores: </a:t>
            </a:r>
            <a:r>
              <a:rPr lang="en-US" dirty="0"/>
              <a:t>(-3.2 to 2), best score (100</a:t>
            </a:r>
            <a:r>
              <a:rPr lang="en-US" dirty="0" smtClean="0"/>
              <a:t>%) = -</a:t>
            </a:r>
            <a:r>
              <a:rPr lang="en-US" dirty="0"/>
              <a:t>20</a:t>
            </a:r>
            <a:endParaRPr lang="en-AU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923915"/>
              </p:ext>
            </p:extLst>
          </p:nvPr>
        </p:nvGraphicFramePr>
        <p:xfrm>
          <a:off x="3137830" y="1653399"/>
          <a:ext cx="3741142" cy="3388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462">
                  <a:extLst>
                    <a:ext uri="{9D8B030D-6E8A-4147-A177-3AD203B41FA5}">
                      <a16:colId xmlns:a16="http://schemas.microsoft.com/office/drawing/2014/main" val="691992913"/>
                    </a:ext>
                  </a:extLst>
                </a:gridCol>
                <a:gridCol w="2300680">
                  <a:extLst>
                    <a:ext uri="{9D8B030D-6E8A-4147-A177-3AD203B41FA5}">
                      <a16:colId xmlns:a16="http://schemas.microsoft.com/office/drawing/2014/main" val="2903592862"/>
                    </a:ext>
                  </a:extLst>
                </a:gridCol>
              </a:tblGrid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err="1" smtClean="0"/>
                        <a:t>LightGBM</a:t>
                      </a:r>
                      <a:r>
                        <a:rPr lang="en-AU" sz="900" dirty="0" smtClean="0"/>
                        <a:t> Model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900" dirty="0" smtClean="0"/>
                        <a:t>Scores (Log Mean </a:t>
                      </a:r>
                      <a:r>
                        <a:rPr lang="es-ES" sz="900" dirty="0" err="1" smtClean="0"/>
                        <a:t>Absolute</a:t>
                      </a:r>
                      <a:r>
                        <a:rPr lang="es-ES" sz="900" dirty="0" smtClean="0"/>
                        <a:t> Error)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61119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1JHC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0.2580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935607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1JHN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-0.3887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808987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2JHH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-1.1793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476267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2JHC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-0.3525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781949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2JHN 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-0.9733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430123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3JHH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-0.9914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97518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3JHC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-0.2593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952636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3JHN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-1.2427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388091"/>
                  </a:ext>
                </a:extLst>
              </a:tr>
              <a:tr h="338838"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Average score</a:t>
                      </a:r>
                      <a:endParaRPr lang="en-AU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900" dirty="0" smtClean="0"/>
                        <a:t>-0.6</a:t>
                      </a:r>
                      <a:endParaRPr lang="en-AU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845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13173" y="1068475"/>
            <a:ext cx="3337947" cy="481200"/>
          </a:xfrm>
        </p:spPr>
        <p:txBody>
          <a:bodyPr/>
          <a:lstStyle/>
          <a:p>
            <a:r>
              <a:rPr lang="en-US" dirty="0" err="1" smtClean="0"/>
              <a:t>LightGBM</a:t>
            </a:r>
            <a:r>
              <a:rPr lang="en-US" dirty="0" smtClean="0"/>
              <a:t> Evaluation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41" y="1637560"/>
            <a:ext cx="7532466" cy="26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58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13173" y="1068475"/>
            <a:ext cx="3337947" cy="481200"/>
          </a:xfrm>
        </p:spPr>
        <p:txBody>
          <a:bodyPr/>
          <a:lstStyle/>
          <a:p>
            <a:r>
              <a:rPr lang="en-US" dirty="0" smtClean="0"/>
              <a:t>Feature importance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77" y="1534994"/>
            <a:ext cx="7415789" cy="254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ctrTitle" idx="3"/>
          </p:nvPr>
        </p:nvSpPr>
        <p:spPr>
          <a:xfrm>
            <a:off x="913176" y="1068475"/>
            <a:ext cx="2318683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TABLE OF CONTENTS</a:t>
            </a:r>
            <a:endParaRPr sz="3600" dirty="0"/>
          </a:p>
        </p:txBody>
      </p:sp>
      <p:grpSp>
        <p:nvGrpSpPr>
          <p:cNvPr id="187" name="Google Shape;187;p18"/>
          <p:cNvGrpSpPr/>
          <p:nvPr/>
        </p:nvGrpSpPr>
        <p:grpSpPr>
          <a:xfrm>
            <a:off x="3817800" y="328653"/>
            <a:ext cx="4709742" cy="4621211"/>
            <a:chOff x="3817800" y="328653"/>
            <a:chExt cx="4709742" cy="4621211"/>
          </a:xfrm>
        </p:grpSpPr>
        <p:sp>
          <p:nvSpPr>
            <p:cNvPr id="188" name="Google Shape;188;p18"/>
            <p:cNvSpPr/>
            <p:nvPr/>
          </p:nvSpPr>
          <p:spPr>
            <a:xfrm>
              <a:off x="7956850" y="328653"/>
              <a:ext cx="570692" cy="4621211"/>
            </a:xfrm>
            <a:custGeom>
              <a:avLst/>
              <a:gdLst/>
              <a:ahLst/>
              <a:cxnLst/>
              <a:rect l="l" t="t" r="r" b="b"/>
              <a:pathLst>
                <a:path w="7626" h="61752" extrusionOk="0">
                  <a:moveTo>
                    <a:pt x="3815" y="0"/>
                  </a:moveTo>
                  <a:cubicBezTo>
                    <a:pt x="2618" y="0"/>
                    <a:pt x="1648" y="970"/>
                    <a:pt x="1648" y="2167"/>
                  </a:cubicBezTo>
                  <a:lnTo>
                    <a:pt x="1648" y="54804"/>
                  </a:lnTo>
                  <a:cubicBezTo>
                    <a:pt x="656" y="55491"/>
                    <a:pt x="1" y="56638"/>
                    <a:pt x="1" y="57937"/>
                  </a:cubicBezTo>
                  <a:cubicBezTo>
                    <a:pt x="1" y="60043"/>
                    <a:pt x="1709" y="61752"/>
                    <a:pt x="3815" y="61752"/>
                  </a:cubicBezTo>
                  <a:cubicBezTo>
                    <a:pt x="5921" y="61752"/>
                    <a:pt x="7625" y="60043"/>
                    <a:pt x="7625" y="57937"/>
                  </a:cubicBezTo>
                  <a:cubicBezTo>
                    <a:pt x="7625" y="56638"/>
                    <a:pt x="6974" y="55491"/>
                    <a:pt x="5978" y="54804"/>
                  </a:cubicBezTo>
                  <a:lnTo>
                    <a:pt x="5978" y="2167"/>
                  </a:lnTo>
                  <a:cubicBezTo>
                    <a:pt x="5978" y="970"/>
                    <a:pt x="5008" y="0"/>
                    <a:pt x="381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8154942" y="403489"/>
              <a:ext cx="174740" cy="1197435"/>
            </a:xfrm>
            <a:custGeom>
              <a:avLst/>
              <a:gdLst/>
              <a:ahLst/>
              <a:cxnLst/>
              <a:rect l="l" t="t" r="r" b="b"/>
              <a:pathLst>
                <a:path w="2335" h="16001" extrusionOk="0">
                  <a:moveTo>
                    <a:pt x="1168" y="0"/>
                  </a:moveTo>
                  <a:cubicBezTo>
                    <a:pt x="524" y="0"/>
                    <a:pt x="1" y="542"/>
                    <a:pt x="1" y="1209"/>
                  </a:cubicBezTo>
                  <a:lnTo>
                    <a:pt x="1" y="15903"/>
                  </a:lnTo>
                  <a:cubicBezTo>
                    <a:pt x="778" y="15963"/>
                    <a:pt x="1554" y="15993"/>
                    <a:pt x="2334" y="16001"/>
                  </a:cubicBezTo>
                  <a:lnTo>
                    <a:pt x="2334" y="1209"/>
                  </a:lnTo>
                  <a:cubicBezTo>
                    <a:pt x="2334" y="542"/>
                    <a:pt x="1812" y="0"/>
                    <a:pt x="1168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031686" y="1593539"/>
              <a:ext cx="421321" cy="3281515"/>
            </a:xfrm>
            <a:custGeom>
              <a:avLst/>
              <a:gdLst/>
              <a:ahLst/>
              <a:cxnLst/>
              <a:rect l="l" t="t" r="r" b="b"/>
              <a:pathLst>
                <a:path w="5630" h="43850" extrusionOk="0">
                  <a:moveTo>
                    <a:pt x="1648" y="1"/>
                  </a:moveTo>
                  <a:lnTo>
                    <a:pt x="1648" y="38479"/>
                  </a:lnTo>
                  <a:cubicBezTo>
                    <a:pt x="679" y="38925"/>
                    <a:pt x="1" y="39902"/>
                    <a:pt x="1" y="41039"/>
                  </a:cubicBezTo>
                  <a:cubicBezTo>
                    <a:pt x="1" y="42589"/>
                    <a:pt x="1261" y="43850"/>
                    <a:pt x="2815" y="43850"/>
                  </a:cubicBezTo>
                  <a:cubicBezTo>
                    <a:pt x="4364" y="43850"/>
                    <a:pt x="5630" y="42589"/>
                    <a:pt x="5630" y="41039"/>
                  </a:cubicBezTo>
                  <a:cubicBezTo>
                    <a:pt x="5630" y="39902"/>
                    <a:pt x="4952" y="38925"/>
                    <a:pt x="3981" y="38479"/>
                  </a:cubicBezTo>
                  <a:lnTo>
                    <a:pt x="3981" y="99"/>
                  </a:lnTo>
                  <a:cubicBezTo>
                    <a:pt x="3201" y="91"/>
                    <a:pt x="2425" y="61"/>
                    <a:pt x="164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8031686" y="2851015"/>
              <a:ext cx="421321" cy="2024062"/>
            </a:xfrm>
            <a:custGeom>
              <a:avLst/>
              <a:gdLst/>
              <a:ahLst/>
              <a:cxnLst/>
              <a:rect l="l" t="t" r="r" b="b"/>
              <a:pathLst>
                <a:path w="5630" h="27047" extrusionOk="0">
                  <a:moveTo>
                    <a:pt x="3981" y="1"/>
                  </a:moveTo>
                  <a:cubicBezTo>
                    <a:pt x="3141" y="7266"/>
                    <a:pt x="3201" y="14599"/>
                    <a:pt x="2144" y="22186"/>
                  </a:cubicBezTo>
                  <a:cubicBezTo>
                    <a:pt x="1949" y="22765"/>
                    <a:pt x="1313" y="24082"/>
                    <a:pt x="460" y="24082"/>
                  </a:cubicBezTo>
                  <a:cubicBezTo>
                    <a:pt x="318" y="24082"/>
                    <a:pt x="169" y="24046"/>
                    <a:pt x="16" y="23963"/>
                  </a:cubicBezTo>
                  <a:cubicBezTo>
                    <a:pt x="4" y="24054"/>
                    <a:pt x="1" y="24141"/>
                    <a:pt x="1" y="24236"/>
                  </a:cubicBezTo>
                  <a:cubicBezTo>
                    <a:pt x="1" y="25786"/>
                    <a:pt x="1261" y="27047"/>
                    <a:pt x="2815" y="27047"/>
                  </a:cubicBezTo>
                  <a:cubicBezTo>
                    <a:pt x="4364" y="27047"/>
                    <a:pt x="5630" y="25786"/>
                    <a:pt x="5630" y="24236"/>
                  </a:cubicBezTo>
                  <a:cubicBezTo>
                    <a:pt x="5630" y="23099"/>
                    <a:pt x="4952" y="22122"/>
                    <a:pt x="3981" y="21676"/>
                  </a:cubicBezTo>
                  <a:lnTo>
                    <a:pt x="3981" y="1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18"/>
            <p:cNvCxnSpPr/>
            <p:nvPr/>
          </p:nvCxnSpPr>
          <p:spPr>
            <a:xfrm>
              <a:off x="3817800" y="1479296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>
              <a:off x="3817800" y="25175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8"/>
            <p:cNvCxnSpPr/>
            <p:nvPr/>
          </p:nvCxnSpPr>
          <p:spPr>
            <a:xfrm>
              <a:off x="3817800" y="357457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8"/>
            <p:cNvCxnSpPr/>
            <p:nvPr/>
          </p:nvCxnSpPr>
          <p:spPr>
            <a:xfrm>
              <a:off x="3817800" y="46316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8"/>
            <p:cNvCxnSpPr/>
            <p:nvPr/>
          </p:nvCxnSpPr>
          <p:spPr>
            <a:xfrm>
              <a:off x="8001377" y="1160800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8"/>
            <p:cNvCxnSpPr/>
            <p:nvPr/>
          </p:nvCxnSpPr>
          <p:spPr>
            <a:xfrm>
              <a:off x="8001377" y="21990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18"/>
            <p:cNvCxnSpPr/>
            <p:nvPr/>
          </p:nvCxnSpPr>
          <p:spPr>
            <a:xfrm>
              <a:off x="8001377" y="325607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8"/>
            <p:cNvCxnSpPr/>
            <p:nvPr/>
          </p:nvCxnSpPr>
          <p:spPr>
            <a:xfrm>
              <a:off x="8001377" y="43131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8"/>
            <p:cNvCxnSpPr/>
            <p:nvPr/>
          </p:nvCxnSpPr>
          <p:spPr>
            <a:xfrm>
              <a:off x="8001377" y="801288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8"/>
            <p:cNvCxnSpPr/>
            <p:nvPr/>
          </p:nvCxnSpPr>
          <p:spPr>
            <a:xfrm>
              <a:off x="8001377" y="18395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8"/>
            <p:cNvCxnSpPr/>
            <p:nvPr/>
          </p:nvCxnSpPr>
          <p:spPr>
            <a:xfrm>
              <a:off x="8001377" y="289656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8"/>
            <p:cNvCxnSpPr/>
            <p:nvPr/>
          </p:nvCxnSpPr>
          <p:spPr>
            <a:xfrm>
              <a:off x="8001377" y="39536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8"/>
          <p:cNvSpPr txBox="1">
            <a:spLocks noGrp="1"/>
          </p:cNvSpPr>
          <p:nvPr>
            <p:ph type="title"/>
          </p:nvPr>
        </p:nvSpPr>
        <p:spPr>
          <a:xfrm>
            <a:off x="3718050" y="48203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1"/>
                </a:solidFill>
              </a:rPr>
              <a:t>01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5" name="Google Shape;205;p18"/>
          <p:cNvSpPr txBox="1">
            <a:spLocks noGrp="1"/>
          </p:cNvSpPr>
          <p:nvPr>
            <p:ph type="ctrTitle" idx="2"/>
          </p:nvPr>
        </p:nvSpPr>
        <p:spPr>
          <a:xfrm>
            <a:off x="3718050" y="1014474"/>
            <a:ext cx="3858000" cy="2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BIO</a:t>
            </a:r>
            <a:endParaRPr dirty="0"/>
          </a:p>
        </p:txBody>
      </p:sp>
      <p:sp>
        <p:nvSpPr>
          <p:cNvPr id="206" name="Google Shape;206;p18"/>
          <p:cNvSpPr txBox="1">
            <a:spLocks noGrp="1"/>
          </p:cNvSpPr>
          <p:nvPr>
            <p:ph type="subTitle" idx="1"/>
          </p:nvPr>
        </p:nvSpPr>
        <p:spPr>
          <a:xfrm>
            <a:off x="3718051" y="114005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All my journey so far!</a:t>
            </a:r>
            <a:endParaRPr dirty="0"/>
          </a:p>
        </p:txBody>
      </p:sp>
      <p:sp>
        <p:nvSpPr>
          <p:cNvPr id="207" name="Google Shape;207;p18"/>
          <p:cNvSpPr txBox="1">
            <a:spLocks noGrp="1"/>
          </p:cNvSpPr>
          <p:nvPr>
            <p:ph type="title" idx="4"/>
          </p:nvPr>
        </p:nvSpPr>
        <p:spPr>
          <a:xfrm>
            <a:off x="3718050" y="1499392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ctrTitle" idx="5"/>
          </p:nvPr>
        </p:nvSpPr>
        <p:spPr>
          <a:xfrm>
            <a:off x="3718050" y="1999803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Study objectives</a:t>
            </a:r>
            <a:endParaRPr dirty="0"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6"/>
          </p:nvPr>
        </p:nvSpPr>
        <p:spPr>
          <a:xfrm>
            <a:off x="3718051" y="2157413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Molecular structure</a:t>
            </a:r>
            <a:endParaRPr dirty="0"/>
          </a:p>
        </p:txBody>
      </p:sp>
      <p:sp>
        <p:nvSpPr>
          <p:cNvPr id="210" name="Google Shape;210;p18"/>
          <p:cNvSpPr txBox="1">
            <a:spLocks noGrp="1"/>
          </p:cNvSpPr>
          <p:nvPr>
            <p:ph type="title" idx="7"/>
          </p:nvPr>
        </p:nvSpPr>
        <p:spPr>
          <a:xfrm>
            <a:off x="3718050" y="257807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ctrTitle" idx="8"/>
          </p:nvPr>
        </p:nvSpPr>
        <p:spPr>
          <a:xfrm>
            <a:off x="3718050" y="3078451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dirty="0"/>
              <a:t>Define, Design &amp; Delivery</a:t>
            </a:r>
            <a:endParaRPr lang="en-AU" dirty="0"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9"/>
          </p:nvPr>
        </p:nvSpPr>
        <p:spPr>
          <a:xfrm>
            <a:off x="3718051" y="323609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analysis and design of the model</a:t>
            </a:r>
            <a:endParaRPr dirty="0"/>
          </a:p>
        </p:txBody>
      </p:sp>
      <p:sp>
        <p:nvSpPr>
          <p:cNvPr id="213" name="Google Shape;213;p18"/>
          <p:cNvSpPr txBox="1">
            <a:spLocks noGrp="1"/>
          </p:cNvSpPr>
          <p:nvPr>
            <p:ph type="title" idx="13"/>
          </p:nvPr>
        </p:nvSpPr>
        <p:spPr>
          <a:xfrm>
            <a:off x="3718050" y="363210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ctrTitle" idx="14"/>
          </p:nvPr>
        </p:nvSpPr>
        <p:spPr>
          <a:xfrm>
            <a:off x="3718050" y="4107556"/>
            <a:ext cx="3858000" cy="3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CONCLUSIONS</a:t>
            </a:r>
            <a:endParaRPr dirty="0"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15"/>
          </p:nvPr>
        </p:nvSpPr>
        <p:spPr>
          <a:xfrm>
            <a:off x="3718051" y="4290128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&amp; Next steps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ctrTitle" idx="3"/>
          </p:nvPr>
        </p:nvSpPr>
        <p:spPr>
          <a:xfrm>
            <a:off x="913176" y="1068475"/>
            <a:ext cx="2318683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TABLE OF CONTENTS</a:t>
            </a:r>
            <a:endParaRPr sz="3600" dirty="0"/>
          </a:p>
        </p:txBody>
      </p:sp>
      <p:grpSp>
        <p:nvGrpSpPr>
          <p:cNvPr id="187" name="Google Shape;187;p18"/>
          <p:cNvGrpSpPr/>
          <p:nvPr/>
        </p:nvGrpSpPr>
        <p:grpSpPr>
          <a:xfrm>
            <a:off x="3817800" y="328653"/>
            <a:ext cx="4709742" cy="4621211"/>
            <a:chOff x="3817800" y="328653"/>
            <a:chExt cx="4709742" cy="4621211"/>
          </a:xfrm>
        </p:grpSpPr>
        <p:sp>
          <p:nvSpPr>
            <p:cNvPr id="188" name="Google Shape;188;p18"/>
            <p:cNvSpPr/>
            <p:nvPr/>
          </p:nvSpPr>
          <p:spPr>
            <a:xfrm>
              <a:off x="7956850" y="328653"/>
              <a:ext cx="570692" cy="4621211"/>
            </a:xfrm>
            <a:custGeom>
              <a:avLst/>
              <a:gdLst/>
              <a:ahLst/>
              <a:cxnLst/>
              <a:rect l="l" t="t" r="r" b="b"/>
              <a:pathLst>
                <a:path w="7626" h="61752" extrusionOk="0">
                  <a:moveTo>
                    <a:pt x="3815" y="0"/>
                  </a:moveTo>
                  <a:cubicBezTo>
                    <a:pt x="2618" y="0"/>
                    <a:pt x="1648" y="970"/>
                    <a:pt x="1648" y="2167"/>
                  </a:cubicBezTo>
                  <a:lnTo>
                    <a:pt x="1648" y="54804"/>
                  </a:lnTo>
                  <a:cubicBezTo>
                    <a:pt x="656" y="55491"/>
                    <a:pt x="1" y="56638"/>
                    <a:pt x="1" y="57937"/>
                  </a:cubicBezTo>
                  <a:cubicBezTo>
                    <a:pt x="1" y="60043"/>
                    <a:pt x="1709" y="61752"/>
                    <a:pt x="3815" y="61752"/>
                  </a:cubicBezTo>
                  <a:cubicBezTo>
                    <a:pt x="5921" y="61752"/>
                    <a:pt x="7625" y="60043"/>
                    <a:pt x="7625" y="57937"/>
                  </a:cubicBezTo>
                  <a:cubicBezTo>
                    <a:pt x="7625" y="56638"/>
                    <a:pt x="6974" y="55491"/>
                    <a:pt x="5978" y="54804"/>
                  </a:cubicBezTo>
                  <a:lnTo>
                    <a:pt x="5978" y="2167"/>
                  </a:lnTo>
                  <a:cubicBezTo>
                    <a:pt x="5978" y="970"/>
                    <a:pt x="5008" y="0"/>
                    <a:pt x="381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8154942" y="403489"/>
              <a:ext cx="174740" cy="1197435"/>
            </a:xfrm>
            <a:custGeom>
              <a:avLst/>
              <a:gdLst/>
              <a:ahLst/>
              <a:cxnLst/>
              <a:rect l="l" t="t" r="r" b="b"/>
              <a:pathLst>
                <a:path w="2335" h="16001" extrusionOk="0">
                  <a:moveTo>
                    <a:pt x="1168" y="0"/>
                  </a:moveTo>
                  <a:cubicBezTo>
                    <a:pt x="524" y="0"/>
                    <a:pt x="1" y="542"/>
                    <a:pt x="1" y="1209"/>
                  </a:cubicBezTo>
                  <a:lnTo>
                    <a:pt x="1" y="15903"/>
                  </a:lnTo>
                  <a:cubicBezTo>
                    <a:pt x="778" y="15963"/>
                    <a:pt x="1554" y="15993"/>
                    <a:pt x="2334" y="16001"/>
                  </a:cubicBezTo>
                  <a:lnTo>
                    <a:pt x="2334" y="1209"/>
                  </a:lnTo>
                  <a:cubicBezTo>
                    <a:pt x="2334" y="542"/>
                    <a:pt x="1812" y="0"/>
                    <a:pt x="1168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031686" y="1593539"/>
              <a:ext cx="421321" cy="3281515"/>
            </a:xfrm>
            <a:custGeom>
              <a:avLst/>
              <a:gdLst/>
              <a:ahLst/>
              <a:cxnLst/>
              <a:rect l="l" t="t" r="r" b="b"/>
              <a:pathLst>
                <a:path w="5630" h="43850" extrusionOk="0">
                  <a:moveTo>
                    <a:pt x="1648" y="1"/>
                  </a:moveTo>
                  <a:lnTo>
                    <a:pt x="1648" y="38479"/>
                  </a:lnTo>
                  <a:cubicBezTo>
                    <a:pt x="679" y="38925"/>
                    <a:pt x="1" y="39902"/>
                    <a:pt x="1" y="41039"/>
                  </a:cubicBezTo>
                  <a:cubicBezTo>
                    <a:pt x="1" y="42589"/>
                    <a:pt x="1261" y="43850"/>
                    <a:pt x="2815" y="43850"/>
                  </a:cubicBezTo>
                  <a:cubicBezTo>
                    <a:pt x="4364" y="43850"/>
                    <a:pt x="5630" y="42589"/>
                    <a:pt x="5630" y="41039"/>
                  </a:cubicBezTo>
                  <a:cubicBezTo>
                    <a:pt x="5630" y="39902"/>
                    <a:pt x="4952" y="38925"/>
                    <a:pt x="3981" y="38479"/>
                  </a:cubicBezTo>
                  <a:lnTo>
                    <a:pt x="3981" y="99"/>
                  </a:lnTo>
                  <a:cubicBezTo>
                    <a:pt x="3201" y="91"/>
                    <a:pt x="2425" y="61"/>
                    <a:pt x="164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8031686" y="2851015"/>
              <a:ext cx="421321" cy="2024062"/>
            </a:xfrm>
            <a:custGeom>
              <a:avLst/>
              <a:gdLst/>
              <a:ahLst/>
              <a:cxnLst/>
              <a:rect l="l" t="t" r="r" b="b"/>
              <a:pathLst>
                <a:path w="5630" h="27047" extrusionOk="0">
                  <a:moveTo>
                    <a:pt x="3981" y="1"/>
                  </a:moveTo>
                  <a:cubicBezTo>
                    <a:pt x="3141" y="7266"/>
                    <a:pt x="3201" y="14599"/>
                    <a:pt x="2144" y="22186"/>
                  </a:cubicBezTo>
                  <a:cubicBezTo>
                    <a:pt x="1949" y="22765"/>
                    <a:pt x="1313" y="24082"/>
                    <a:pt x="460" y="24082"/>
                  </a:cubicBezTo>
                  <a:cubicBezTo>
                    <a:pt x="318" y="24082"/>
                    <a:pt x="169" y="24046"/>
                    <a:pt x="16" y="23963"/>
                  </a:cubicBezTo>
                  <a:cubicBezTo>
                    <a:pt x="4" y="24054"/>
                    <a:pt x="1" y="24141"/>
                    <a:pt x="1" y="24236"/>
                  </a:cubicBezTo>
                  <a:cubicBezTo>
                    <a:pt x="1" y="25786"/>
                    <a:pt x="1261" y="27047"/>
                    <a:pt x="2815" y="27047"/>
                  </a:cubicBezTo>
                  <a:cubicBezTo>
                    <a:pt x="4364" y="27047"/>
                    <a:pt x="5630" y="25786"/>
                    <a:pt x="5630" y="24236"/>
                  </a:cubicBezTo>
                  <a:cubicBezTo>
                    <a:pt x="5630" y="23099"/>
                    <a:pt x="4952" y="22122"/>
                    <a:pt x="3981" y="21676"/>
                  </a:cubicBezTo>
                  <a:lnTo>
                    <a:pt x="3981" y="1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18"/>
            <p:cNvCxnSpPr/>
            <p:nvPr/>
          </p:nvCxnSpPr>
          <p:spPr>
            <a:xfrm>
              <a:off x="3817800" y="1479296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>
              <a:off x="3817800" y="25175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8"/>
            <p:cNvCxnSpPr/>
            <p:nvPr/>
          </p:nvCxnSpPr>
          <p:spPr>
            <a:xfrm>
              <a:off x="3817800" y="357457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8"/>
            <p:cNvCxnSpPr/>
            <p:nvPr/>
          </p:nvCxnSpPr>
          <p:spPr>
            <a:xfrm>
              <a:off x="3817800" y="46316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8"/>
            <p:cNvCxnSpPr/>
            <p:nvPr/>
          </p:nvCxnSpPr>
          <p:spPr>
            <a:xfrm>
              <a:off x="8001377" y="1160800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8"/>
            <p:cNvCxnSpPr/>
            <p:nvPr/>
          </p:nvCxnSpPr>
          <p:spPr>
            <a:xfrm>
              <a:off x="8001377" y="21990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18"/>
            <p:cNvCxnSpPr/>
            <p:nvPr/>
          </p:nvCxnSpPr>
          <p:spPr>
            <a:xfrm>
              <a:off x="8001377" y="325607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8"/>
            <p:cNvCxnSpPr/>
            <p:nvPr/>
          </p:nvCxnSpPr>
          <p:spPr>
            <a:xfrm>
              <a:off x="8001377" y="43131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8"/>
            <p:cNvCxnSpPr/>
            <p:nvPr/>
          </p:nvCxnSpPr>
          <p:spPr>
            <a:xfrm>
              <a:off x="8001377" y="801288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8"/>
            <p:cNvCxnSpPr/>
            <p:nvPr/>
          </p:nvCxnSpPr>
          <p:spPr>
            <a:xfrm>
              <a:off x="8001377" y="18395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8"/>
            <p:cNvCxnSpPr/>
            <p:nvPr/>
          </p:nvCxnSpPr>
          <p:spPr>
            <a:xfrm>
              <a:off x="8001377" y="289656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8"/>
            <p:cNvCxnSpPr/>
            <p:nvPr/>
          </p:nvCxnSpPr>
          <p:spPr>
            <a:xfrm>
              <a:off x="8001377" y="39536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8"/>
          <p:cNvSpPr txBox="1">
            <a:spLocks noGrp="1"/>
          </p:cNvSpPr>
          <p:nvPr>
            <p:ph type="title"/>
          </p:nvPr>
        </p:nvSpPr>
        <p:spPr>
          <a:xfrm>
            <a:off x="3718050" y="48203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ctrTitle" idx="2"/>
          </p:nvPr>
        </p:nvSpPr>
        <p:spPr>
          <a:xfrm>
            <a:off x="3718050" y="1014474"/>
            <a:ext cx="3858000" cy="2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BIO</a:t>
            </a:r>
            <a:endParaRPr dirty="0"/>
          </a:p>
        </p:txBody>
      </p:sp>
      <p:sp>
        <p:nvSpPr>
          <p:cNvPr id="206" name="Google Shape;206;p18"/>
          <p:cNvSpPr txBox="1">
            <a:spLocks noGrp="1"/>
          </p:cNvSpPr>
          <p:nvPr>
            <p:ph type="subTitle" idx="1"/>
          </p:nvPr>
        </p:nvSpPr>
        <p:spPr>
          <a:xfrm>
            <a:off x="3718051" y="114005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All my journey so far!</a:t>
            </a:r>
            <a:endParaRPr dirty="0"/>
          </a:p>
        </p:txBody>
      </p:sp>
      <p:sp>
        <p:nvSpPr>
          <p:cNvPr id="207" name="Google Shape;207;p18"/>
          <p:cNvSpPr txBox="1">
            <a:spLocks noGrp="1"/>
          </p:cNvSpPr>
          <p:nvPr>
            <p:ph type="title" idx="4"/>
          </p:nvPr>
        </p:nvSpPr>
        <p:spPr>
          <a:xfrm>
            <a:off x="3718050" y="1499392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ctrTitle" idx="5"/>
          </p:nvPr>
        </p:nvSpPr>
        <p:spPr>
          <a:xfrm>
            <a:off x="3718050" y="1999803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Study objectives</a:t>
            </a:r>
            <a:endParaRPr dirty="0"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6"/>
          </p:nvPr>
        </p:nvSpPr>
        <p:spPr>
          <a:xfrm>
            <a:off x="3718051" y="2157413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Molecular structure</a:t>
            </a:r>
            <a:endParaRPr dirty="0"/>
          </a:p>
        </p:txBody>
      </p:sp>
      <p:sp>
        <p:nvSpPr>
          <p:cNvPr id="210" name="Google Shape;210;p18"/>
          <p:cNvSpPr txBox="1">
            <a:spLocks noGrp="1"/>
          </p:cNvSpPr>
          <p:nvPr>
            <p:ph type="title" idx="7"/>
          </p:nvPr>
        </p:nvSpPr>
        <p:spPr>
          <a:xfrm>
            <a:off x="3718050" y="257807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ctrTitle" idx="8"/>
          </p:nvPr>
        </p:nvSpPr>
        <p:spPr>
          <a:xfrm>
            <a:off x="3718050" y="3078451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Define, Design &amp; Delivery</a:t>
            </a:r>
            <a:endParaRPr dirty="0"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9"/>
          </p:nvPr>
        </p:nvSpPr>
        <p:spPr>
          <a:xfrm>
            <a:off x="3718051" y="323609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analysis and design of the model</a:t>
            </a:r>
            <a:endParaRPr dirty="0"/>
          </a:p>
        </p:txBody>
      </p:sp>
      <p:sp>
        <p:nvSpPr>
          <p:cNvPr id="213" name="Google Shape;213;p18"/>
          <p:cNvSpPr txBox="1">
            <a:spLocks noGrp="1"/>
          </p:cNvSpPr>
          <p:nvPr>
            <p:ph type="title" idx="13"/>
          </p:nvPr>
        </p:nvSpPr>
        <p:spPr>
          <a:xfrm>
            <a:off x="3718050" y="363210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1"/>
                </a:solidFill>
              </a:rPr>
              <a:t>04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" name="Google Shape;214;p18"/>
          <p:cNvSpPr txBox="1">
            <a:spLocks noGrp="1"/>
          </p:cNvSpPr>
          <p:nvPr>
            <p:ph type="ctrTitle" idx="14"/>
          </p:nvPr>
        </p:nvSpPr>
        <p:spPr>
          <a:xfrm>
            <a:off x="3718050" y="4107556"/>
            <a:ext cx="3858000" cy="3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CONCLUSIONS</a:t>
            </a:r>
            <a:endParaRPr dirty="0"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15"/>
          </p:nvPr>
        </p:nvSpPr>
        <p:spPr>
          <a:xfrm>
            <a:off x="3718051" y="4290128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&amp; Next steps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990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5"/>
          <p:cNvSpPr txBox="1">
            <a:spLocks noGrp="1"/>
          </p:cNvSpPr>
          <p:nvPr>
            <p:ph type="ctrTitle"/>
          </p:nvPr>
        </p:nvSpPr>
        <p:spPr>
          <a:xfrm>
            <a:off x="913176" y="1068475"/>
            <a:ext cx="2069109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Next Steps</a:t>
            </a:r>
            <a:endParaRPr dirty="0"/>
          </a:p>
        </p:txBody>
      </p:sp>
      <p:sp>
        <p:nvSpPr>
          <p:cNvPr id="570" name="Google Shape;570;p25"/>
          <p:cNvSpPr/>
          <p:nvPr/>
        </p:nvSpPr>
        <p:spPr>
          <a:xfrm>
            <a:off x="2497781" y="2334250"/>
            <a:ext cx="3930289" cy="302303"/>
          </a:xfrm>
          <a:custGeom>
            <a:avLst/>
            <a:gdLst/>
            <a:ahLst/>
            <a:cxnLst/>
            <a:rect l="l" t="t" r="r" b="b"/>
            <a:pathLst>
              <a:path w="12300" h="6324" extrusionOk="0">
                <a:moveTo>
                  <a:pt x="1" y="1"/>
                </a:moveTo>
                <a:lnTo>
                  <a:pt x="1" y="6324"/>
                </a:lnTo>
                <a:lnTo>
                  <a:pt x="12300" y="6324"/>
                </a:lnTo>
                <a:lnTo>
                  <a:pt x="12300" y="1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2497774" y="1762750"/>
            <a:ext cx="3930289" cy="302303"/>
          </a:xfrm>
          <a:custGeom>
            <a:avLst/>
            <a:gdLst/>
            <a:ahLst/>
            <a:cxnLst/>
            <a:rect l="l" t="t" r="r" b="b"/>
            <a:pathLst>
              <a:path w="12300" h="6324" extrusionOk="0">
                <a:moveTo>
                  <a:pt x="1" y="1"/>
                </a:moveTo>
                <a:lnTo>
                  <a:pt x="1" y="6324"/>
                </a:lnTo>
                <a:lnTo>
                  <a:pt x="12300" y="6324"/>
                </a:lnTo>
                <a:lnTo>
                  <a:pt x="12300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2497774" y="2899572"/>
            <a:ext cx="3930289" cy="302303"/>
          </a:xfrm>
          <a:custGeom>
            <a:avLst/>
            <a:gdLst/>
            <a:ahLst/>
            <a:cxnLst/>
            <a:rect l="l" t="t" r="r" b="b"/>
            <a:pathLst>
              <a:path w="12300" h="6324" extrusionOk="0">
                <a:moveTo>
                  <a:pt x="1" y="1"/>
                </a:moveTo>
                <a:lnTo>
                  <a:pt x="1" y="6324"/>
                </a:lnTo>
                <a:lnTo>
                  <a:pt x="12300" y="6324"/>
                </a:lnTo>
                <a:lnTo>
                  <a:pt x="12300" y="1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2497774" y="3456690"/>
            <a:ext cx="3930289" cy="302303"/>
          </a:xfrm>
          <a:custGeom>
            <a:avLst/>
            <a:gdLst/>
            <a:ahLst/>
            <a:cxnLst/>
            <a:rect l="l" t="t" r="r" b="b"/>
            <a:pathLst>
              <a:path w="12300" h="6324" extrusionOk="0">
                <a:moveTo>
                  <a:pt x="1" y="1"/>
                </a:moveTo>
                <a:lnTo>
                  <a:pt x="1" y="6324"/>
                </a:lnTo>
                <a:lnTo>
                  <a:pt x="12300" y="6324"/>
                </a:lnTo>
                <a:lnTo>
                  <a:pt x="12300" y="1"/>
                </a:lnTo>
                <a:close/>
              </a:path>
            </a:pathLst>
          </a:custGeom>
          <a:solidFill>
            <a:srgbClr val="2D4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5"/>
          <p:cNvSpPr txBox="1"/>
          <p:nvPr/>
        </p:nvSpPr>
        <p:spPr>
          <a:xfrm flipH="1">
            <a:off x="2650162" y="1727992"/>
            <a:ext cx="3710789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 smtClean="0">
                <a:solidFill>
                  <a:srgbClr val="F3F3F3"/>
                </a:solidFill>
                <a:latin typeface="Advent Pro"/>
                <a:ea typeface="Advent Pro"/>
                <a:cs typeface="Advent Pro"/>
                <a:sym typeface="Advent Pro"/>
              </a:rPr>
              <a:t>Training with important features</a:t>
            </a:r>
            <a:endParaRPr sz="1100" dirty="0">
              <a:solidFill>
                <a:srgbClr val="F3F3F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576" name="Google Shape;576;p25"/>
          <p:cNvSpPr txBox="1"/>
          <p:nvPr/>
        </p:nvSpPr>
        <p:spPr>
          <a:xfrm flipH="1">
            <a:off x="2650162" y="2299492"/>
            <a:ext cx="3710789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>
                <a:solidFill>
                  <a:srgbClr val="F3F3F3"/>
                </a:solidFill>
                <a:latin typeface="Advent Pro"/>
                <a:ea typeface="Advent Pro"/>
                <a:cs typeface="Advent Pro"/>
                <a:sym typeface="Advent Pro"/>
              </a:rPr>
              <a:t>Comparing with different ensemble models</a:t>
            </a:r>
            <a:endParaRPr lang="en-US" sz="1100" dirty="0">
              <a:solidFill>
                <a:srgbClr val="F3F3F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577" name="Google Shape;577;p25"/>
          <p:cNvSpPr txBox="1"/>
          <p:nvPr/>
        </p:nvSpPr>
        <p:spPr>
          <a:xfrm flipH="1">
            <a:off x="2650162" y="2864814"/>
            <a:ext cx="3710789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 smtClean="0">
                <a:solidFill>
                  <a:srgbClr val="2D406A"/>
                </a:solidFill>
                <a:latin typeface="Advent Pro"/>
                <a:ea typeface="Advent Pro"/>
                <a:cs typeface="Advent Pro"/>
                <a:sym typeface="Advent Pro"/>
              </a:rPr>
              <a:t>Apply Neural Network</a:t>
            </a:r>
            <a:endParaRPr sz="1100" dirty="0">
              <a:solidFill>
                <a:srgbClr val="2D406A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578" name="Google Shape;578;p25"/>
          <p:cNvSpPr txBox="1"/>
          <p:nvPr/>
        </p:nvSpPr>
        <p:spPr>
          <a:xfrm flipH="1">
            <a:off x="2650162" y="3421932"/>
            <a:ext cx="3710789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 smtClean="0">
                <a:solidFill>
                  <a:srgbClr val="F3F3F3"/>
                </a:solidFill>
                <a:latin typeface="Advent Pro"/>
                <a:ea typeface="Advent Pro"/>
                <a:cs typeface="Advent Pro"/>
                <a:sym typeface="Advent Pro"/>
              </a:rPr>
              <a:t>Fine Tuning</a:t>
            </a:r>
            <a:endParaRPr sz="1100" dirty="0">
              <a:solidFill>
                <a:srgbClr val="F3F3F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406A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27"/>
          <p:cNvSpPr txBox="1">
            <a:spLocks noGrp="1"/>
          </p:cNvSpPr>
          <p:nvPr>
            <p:ph type="ctrTitle"/>
          </p:nvPr>
        </p:nvSpPr>
        <p:spPr>
          <a:xfrm>
            <a:off x="913174" y="1068475"/>
            <a:ext cx="2488562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CONCLUSIONS</a:t>
            </a:r>
            <a:endParaRPr dirty="0"/>
          </a:p>
        </p:txBody>
      </p:sp>
      <p:sp>
        <p:nvSpPr>
          <p:cNvPr id="617" name="Google Shape;617;p27"/>
          <p:cNvSpPr/>
          <p:nvPr/>
        </p:nvSpPr>
        <p:spPr>
          <a:xfrm>
            <a:off x="4572000" y="4356142"/>
            <a:ext cx="4572167" cy="787356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7"/>
          <p:cNvSpPr/>
          <p:nvPr/>
        </p:nvSpPr>
        <p:spPr>
          <a:xfrm>
            <a:off x="6444626" y="4497777"/>
            <a:ext cx="2215500" cy="135900"/>
          </a:xfrm>
          <a:prstGeom prst="ellipse">
            <a:avLst/>
          </a:prstGeom>
          <a:solidFill>
            <a:srgbClr val="2D406A">
              <a:alpha val="32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" name="Google Shape;619;p27"/>
          <p:cNvGrpSpPr/>
          <p:nvPr/>
        </p:nvGrpSpPr>
        <p:grpSpPr>
          <a:xfrm>
            <a:off x="6821298" y="2763028"/>
            <a:ext cx="1382456" cy="1789189"/>
            <a:chOff x="402000" y="4072663"/>
            <a:chExt cx="889325" cy="1150900"/>
          </a:xfrm>
        </p:grpSpPr>
        <p:sp>
          <p:nvSpPr>
            <p:cNvPr id="620" name="Google Shape;620;p27"/>
            <p:cNvSpPr/>
            <p:nvPr/>
          </p:nvSpPr>
          <p:spPr>
            <a:xfrm>
              <a:off x="1068850" y="4956113"/>
              <a:ext cx="173800" cy="224350"/>
            </a:xfrm>
            <a:custGeom>
              <a:avLst/>
              <a:gdLst/>
              <a:ahLst/>
              <a:cxnLst/>
              <a:rect l="l" t="t" r="r" b="b"/>
              <a:pathLst>
                <a:path w="6952" h="8974" extrusionOk="0">
                  <a:moveTo>
                    <a:pt x="6951" y="0"/>
                  </a:moveTo>
                  <a:cubicBezTo>
                    <a:pt x="4807" y="1523"/>
                    <a:pt x="2458" y="2754"/>
                    <a:pt x="0" y="3686"/>
                  </a:cubicBezTo>
                  <a:lnTo>
                    <a:pt x="0" y="8974"/>
                  </a:lnTo>
                  <a:lnTo>
                    <a:pt x="6951" y="8974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56C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1068850" y="4904113"/>
              <a:ext cx="173800" cy="144150"/>
            </a:xfrm>
            <a:custGeom>
              <a:avLst/>
              <a:gdLst/>
              <a:ahLst/>
              <a:cxnLst/>
              <a:rect l="l" t="t" r="r" b="b"/>
              <a:pathLst>
                <a:path w="6952" h="5766" extrusionOk="0">
                  <a:moveTo>
                    <a:pt x="0" y="0"/>
                  </a:moveTo>
                  <a:lnTo>
                    <a:pt x="0" y="5766"/>
                  </a:lnTo>
                  <a:cubicBezTo>
                    <a:pt x="2458" y="4834"/>
                    <a:pt x="4807" y="3603"/>
                    <a:pt x="6951" y="2080"/>
                  </a:cubicBezTo>
                  <a:lnTo>
                    <a:pt x="6951" y="0"/>
                  </a:lnTo>
                  <a:close/>
                </a:path>
              </a:pathLst>
            </a:custGeom>
            <a:solidFill>
              <a:srgbClr val="48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919500" y="5048238"/>
              <a:ext cx="149375" cy="129975"/>
            </a:xfrm>
            <a:custGeom>
              <a:avLst/>
              <a:gdLst/>
              <a:ahLst/>
              <a:cxnLst/>
              <a:rect l="l" t="t" r="r" b="b"/>
              <a:pathLst>
                <a:path w="5975" h="5199" extrusionOk="0">
                  <a:moveTo>
                    <a:pt x="5974" y="1"/>
                  </a:moveTo>
                  <a:cubicBezTo>
                    <a:pt x="5588" y="149"/>
                    <a:pt x="5194" y="289"/>
                    <a:pt x="4804" y="417"/>
                  </a:cubicBezTo>
                  <a:cubicBezTo>
                    <a:pt x="3948" y="2906"/>
                    <a:pt x="2490" y="5198"/>
                    <a:pt x="0" y="5198"/>
                  </a:cubicBezTo>
                  <a:lnTo>
                    <a:pt x="5974" y="5198"/>
                  </a:lnTo>
                  <a:lnTo>
                    <a:pt x="5974" y="1"/>
                  </a:lnTo>
                  <a:close/>
                </a:path>
              </a:pathLst>
            </a:custGeom>
            <a:solidFill>
              <a:srgbClr val="56C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1039600" y="4904113"/>
              <a:ext cx="29275" cy="154575"/>
            </a:xfrm>
            <a:custGeom>
              <a:avLst/>
              <a:gdLst/>
              <a:ahLst/>
              <a:cxnLst/>
              <a:rect l="l" t="t" r="r" b="b"/>
              <a:pathLst>
                <a:path w="1171" h="6183" extrusionOk="0">
                  <a:moveTo>
                    <a:pt x="1170" y="0"/>
                  </a:moveTo>
                  <a:cubicBezTo>
                    <a:pt x="1170" y="0"/>
                    <a:pt x="1011" y="3232"/>
                    <a:pt x="0" y="6182"/>
                  </a:cubicBezTo>
                  <a:cubicBezTo>
                    <a:pt x="390" y="6054"/>
                    <a:pt x="784" y="5914"/>
                    <a:pt x="1170" y="5766"/>
                  </a:cubicBezTo>
                  <a:lnTo>
                    <a:pt x="1170" y="0"/>
                  </a:lnTo>
                  <a:close/>
                </a:path>
              </a:pathLst>
            </a:custGeom>
            <a:solidFill>
              <a:srgbClr val="48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664300" y="4811213"/>
              <a:ext cx="225325" cy="100700"/>
            </a:xfrm>
            <a:custGeom>
              <a:avLst/>
              <a:gdLst/>
              <a:ahLst/>
              <a:cxnLst/>
              <a:rect l="l" t="t" r="r" b="b"/>
              <a:pathLst>
                <a:path w="9013" h="4028" extrusionOk="0">
                  <a:moveTo>
                    <a:pt x="4026" y="1"/>
                  </a:moveTo>
                  <a:cubicBezTo>
                    <a:pt x="1804" y="1"/>
                    <a:pt x="0" y="1803"/>
                    <a:pt x="0" y="4027"/>
                  </a:cubicBezTo>
                  <a:lnTo>
                    <a:pt x="9012" y="4027"/>
                  </a:lnTo>
                  <a:cubicBezTo>
                    <a:pt x="9012" y="1803"/>
                    <a:pt x="7208" y="1"/>
                    <a:pt x="4986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835875" y="4377213"/>
              <a:ext cx="148050" cy="104750"/>
            </a:xfrm>
            <a:custGeom>
              <a:avLst/>
              <a:gdLst/>
              <a:ahLst/>
              <a:cxnLst/>
              <a:rect l="l" t="t" r="r" b="b"/>
              <a:pathLst>
                <a:path w="5922" h="4190" extrusionOk="0">
                  <a:moveTo>
                    <a:pt x="1" y="0"/>
                  </a:moveTo>
                  <a:lnTo>
                    <a:pt x="209" y="3080"/>
                  </a:lnTo>
                  <a:cubicBezTo>
                    <a:pt x="2630" y="3080"/>
                    <a:pt x="4486" y="3508"/>
                    <a:pt x="5922" y="4189"/>
                  </a:cubicBezTo>
                  <a:cubicBezTo>
                    <a:pt x="5796" y="2845"/>
                    <a:pt x="5418" y="1542"/>
                    <a:pt x="4686" y="402"/>
                  </a:cubicBezTo>
                  <a:cubicBezTo>
                    <a:pt x="3308" y="144"/>
                    <a:pt x="1754" y="0"/>
                    <a:pt x="1" y="0"/>
                  </a:cubicBezTo>
                  <a:close/>
                </a:path>
              </a:pathLst>
            </a:custGeom>
            <a:solidFill>
              <a:srgbClr val="48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953025" y="4387263"/>
              <a:ext cx="293675" cy="489975"/>
            </a:xfrm>
            <a:custGeom>
              <a:avLst/>
              <a:gdLst/>
              <a:ahLst/>
              <a:cxnLst/>
              <a:rect l="l" t="t" r="r" b="b"/>
              <a:pathLst>
                <a:path w="11747" h="19599" extrusionOk="0">
                  <a:moveTo>
                    <a:pt x="0" y="0"/>
                  </a:moveTo>
                  <a:lnTo>
                    <a:pt x="0" y="0"/>
                  </a:lnTo>
                  <a:cubicBezTo>
                    <a:pt x="732" y="1140"/>
                    <a:pt x="1110" y="2443"/>
                    <a:pt x="1236" y="3787"/>
                  </a:cubicBezTo>
                  <a:cubicBezTo>
                    <a:pt x="5315" y="5735"/>
                    <a:pt x="5974" y="9777"/>
                    <a:pt x="6364" y="12118"/>
                  </a:cubicBezTo>
                  <a:cubicBezTo>
                    <a:pt x="6921" y="15474"/>
                    <a:pt x="6432" y="19599"/>
                    <a:pt x="6432" y="19599"/>
                  </a:cubicBezTo>
                  <a:lnTo>
                    <a:pt x="11747" y="19599"/>
                  </a:lnTo>
                  <a:cubicBezTo>
                    <a:pt x="11747" y="19599"/>
                    <a:pt x="11539" y="14841"/>
                    <a:pt x="10978" y="10974"/>
                  </a:cubicBezTo>
                  <a:cubicBezTo>
                    <a:pt x="10523" y="7822"/>
                    <a:pt x="8766" y="1628"/>
                    <a:pt x="0" y="0"/>
                  </a:cubicBezTo>
                  <a:close/>
                </a:path>
              </a:pathLst>
            </a:custGeom>
            <a:solidFill>
              <a:srgbClr val="56C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658125" y="4226463"/>
              <a:ext cx="199575" cy="428225"/>
            </a:xfrm>
            <a:custGeom>
              <a:avLst/>
              <a:gdLst/>
              <a:ahLst/>
              <a:cxnLst/>
              <a:rect l="l" t="t" r="r" b="b"/>
              <a:pathLst>
                <a:path w="7983" h="17129" extrusionOk="0">
                  <a:moveTo>
                    <a:pt x="20" y="0"/>
                  </a:moveTo>
                  <a:cubicBezTo>
                    <a:pt x="9" y="0"/>
                    <a:pt x="1" y="8"/>
                    <a:pt x="1" y="19"/>
                  </a:cubicBezTo>
                  <a:lnTo>
                    <a:pt x="1" y="17111"/>
                  </a:lnTo>
                  <a:cubicBezTo>
                    <a:pt x="1" y="17121"/>
                    <a:pt x="9" y="17129"/>
                    <a:pt x="20" y="17129"/>
                  </a:cubicBezTo>
                  <a:lnTo>
                    <a:pt x="7964" y="17129"/>
                  </a:lnTo>
                  <a:cubicBezTo>
                    <a:pt x="7974" y="17129"/>
                    <a:pt x="7983" y="17121"/>
                    <a:pt x="7983" y="17111"/>
                  </a:cubicBezTo>
                  <a:lnTo>
                    <a:pt x="7983" y="19"/>
                  </a:lnTo>
                  <a:cubicBezTo>
                    <a:pt x="7983" y="8"/>
                    <a:pt x="7974" y="0"/>
                    <a:pt x="7964" y="0"/>
                  </a:cubicBezTo>
                  <a:close/>
                </a:path>
              </a:pathLst>
            </a:custGeom>
            <a:solidFill>
              <a:srgbClr val="56C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658125" y="4311488"/>
              <a:ext cx="199575" cy="343200"/>
            </a:xfrm>
            <a:custGeom>
              <a:avLst/>
              <a:gdLst/>
              <a:ahLst/>
              <a:cxnLst/>
              <a:rect l="l" t="t" r="r" b="b"/>
              <a:pathLst>
                <a:path w="7983" h="13728" extrusionOk="0">
                  <a:moveTo>
                    <a:pt x="7983" y="0"/>
                  </a:moveTo>
                  <a:cubicBezTo>
                    <a:pt x="6422" y="4194"/>
                    <a:pt x="3853" y="8129"/>
                    <a:pt x="153" y="10432"/>
                  </a:cubicBezTo>
                  <a:cubicBezTo>
                    <a:pt x="58" y="10489"/>
                    <a:pt x="1" y="10596"/>
                    <a:pt x="1" y="10705"/>
                  </a:cubicBezTo>
                  <a:lnTo>
                    <a:pt x="1" y="13402"/>
                  </a:lnTo>
                  <a:cubicBezTo>
                    <a:pt x="1" y="13584"/>
                    <a:pt x="145" y="13728"/>
                    <a:pt x="327" y="13728"/>
                  </a:cubicBezTo>
                  <a:lnTo>
                    <a:pt x="7656" y="13728"/>
                  </a:lnTo>
                  <a:cubicBezTo>
                    <a:pt x="7838" y="13728"/>
                    <a:pt x="7983" y="13584"/>
                    <a:pt x="7983" y="13402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rgbClr val="48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702000" y="4654663"/>
              <a:ext cx="111750" cy="31200"/>
            </a:xfrm>
            <a:custGeom>
              <a:avLst/>
              <a:gdLst/>
              <a:ahLst/>
              <a:cxnLst/>
              <a:rect l="l" t="t" r="r" b="b"/>
              <a:pathLst>
                <a:path w="4470" h="1248" extrusionOk="0">
                  <a:moveTo>
                    <a:pt x="0" y="1"/>
                  </a:moveTo>
                  <a:lnTo>
                    <a:pt x="0" y="1221"/>
                  </a:lnTo>
                  <a:cubicBezTo>
                    <a:pt x="0" y="1236"/>
                    <a:pt x="11" y="1247"/>
                    <a:pt x="27" y="1247"/>
                  </a:cubicBezTo>
                  <a:lnTo>
                    <a:pt x="4443" y="1247"/>
                  </a:lnTo>
                  <a:cubicBezTo>
                    <a:pt x="4459" y="1247"/>
                    <a:pt x="4469" y="1236"/>
                    <a:pt x="4469" y="1221"/>
                  </a:cubicBezTo>
                  <a:lnTo>
                    <a:pt x="4469" y="1"/>
                  </a:lnTo>
                  <a:close/>
                </a:path>
              </a:pathLst>
            </a:custGeom>
            <a:solidFill>
              <a:srgbClr val="DBD7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721675" y="4685838"/>
              <a:ext cx="72400" cy="15000"/>
            </a:xfrm>
            <a:custGeom>
              <a:avLst/>
              <a:gdLst/>
              <a:ahLst/>
              <a:cxnLst/>
              <a:rect l="l" t="t" r="r" b="b"/>
              <a:pathLst>
                <a:path w="2896" h="600" extrusionOk="0">
                  <a:moveTo>
                    <a:pt x="1" y="0"/>
                  </a:moveTo>
                  <a:cubicBezTo>
                    <a:pt x="1" y="330"/>
                    <a:pt x="270" y="599"/>
                    <a:pt x="600" y="599"/>
                  </a:cubicBezTo>
                  <a:lnTo>
                    <a:pt x="2300" y="599"/>
                  </a:lnTo>
                  <a:cubicBezTo>
                    <a:pt x="2630" y="599"/>
                    <a:pt x="2895" y="330"/>
                    <a:pt x="2895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798675" y="4344263"/>
              <a:ext cx="163750" cy="163750"/>
            </a:xfrm>
            <a:custGeom>
              <a:avLst/>
              <a:gdLst/>
              <a:ahLst/>
              <a:cxnLst/>
              <a:rect l="l" t="t" r="r" b="b"/>
              <a:pathLst>
                <a:path w="6550" h="6550" extrusionOk="0">
                  <a:moveTo>
                    <a:pt x="3277" y="0"/>
                  </a:moveTo>
                  <a:cubicBezTo>
                    <a:pt x="1466" y="0"/>
                    <a:pt x="1" y="1467"/>
                    <a:pt x="1" y="3277"/>
                  </a:cubicBezTo>
                  <a:cubicBezTo>
                    <a:pt x="1" y="5084"/>
                    <a:pt x="1466" y="6549"/>
                    <a:pt x="3277" y="6549"/>
                  </a:cubicBezTo>
                  <a:cubicBezTo>
                    <a:pt x="5083" y="6549"/>
                    <a:pt x="6550" y="5084"/>
                    <a:pt x="6550" y="3277"/>
                  </a:cubicBezTo>
                  <a:cubicBezTo>
                    <a:pt x="6550" y="1467"/>
                    <a:pt x="5083" y="0"/>
                    <a:pt x="3277" y="0"/>
                  </a:cubicBezTo>
                  <a:close/>
                </a:path>
              </a:pathLst>
            </a:custGeom>
            <a:solidFill>
              <a:srgbClr val="DBD7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811175" y="4356763"/>
              <a:ext cx="138850" cy="138750"/>
            </a:xfrm>
            <a:custGeom>
              <a:avLst/>
              <a:gdLst/>
              <a:ahLst/>
              <a:cxnLst/>
              <a:rect l="l" t="t" r="r" b="b"/>
              <a:pathLst>
                <a:path w="5554" h="5550" extrusionOk="0">
                  <a:moveTo>
                    <a:pt x="2777" y="0"/>
                  </a:moveTo>
                  <a:cubicBezTo>
                    <a:pt x="1242" y="0"/>
                    <a:pt x="1" y="1243"/>
                    <a:pt x="1" y="2777"/>
                  </a:cubicBezTo>
                  <a:cubicBezTo>
                    <a:pt x="1" y="4307"/>
                    <a:pt x="1242" y="5549"/>
                    <a:pt x="2777" y="5549"/>
                  </a:cubicBezTo>
                  <a:cubicBezTo>
                    <a:pt x="4307" y="5549"/>
                    <a:pt x="5553" y="4307"/>
                    <a:pt x="5553" y="2777"/>
                  </a:cubicBezTo>
                  <a:cubicBezTo>
                    <a:pt x="5553" y="1243"/>
                    <a:pt x="4307" y="0"/>
                    <a:pt x="2777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712800" y="4095288"/>
              <a:ext cx="90150" cy="131200"/>
            </a:xfrm>
            <a:custGeom>
              <a:avLst/>
              <a:gdLst/>
              <a:ahLst/>
              <a:cxnLst/>
              <a:rect l="l" t="t" r="r" b="b"/>
              <a:pathLst>
                <a:path w="3606" h="5248" extrusionOk="0">
                  <a:moveTo>
                    <a:pt x="0" y="1"/>
                  </a:moveTo>
                  <a:lnTo>
                    <a:pt x="0" y="5247"/>
                  </a:lnTo>
                  <a:lnTo>
                    <a:pt x="3606" y="5247"/>
                  </a:lnTo>
                  <a:lnTo>
                    <a:pt x="3606" y="1"/>
                  </a:ln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680675" y="4072663"/>
              <a:ext cx="154475" cy="22650"/>
            </a:xfrm>
            <a:custGeom>
              <a:avLst/>
              <a:gdLst/>
              <a:ahLst/>
              <a:cxnLst/>
              <a:rect l="l" t="t" r="r" b="b"/>
              <a:pathLst>
                <a:path w="6179" h="906" extrusionOk="0">
                  <a:moveTo>
                    <a:pt x="1" y="0"/>
                  </a:moveTo>
                  <a:cubicBezTo>
                    <a:pt x="1" y="500"/>
                    <a:pt x="406" y="906"/>
                    <a:pt x="906" y="906"/>
                  </a:cubicBezTo>
                  <a:lnTo>
                    <a:pt x="5273" y="906"/>
                  </a:lnTo>
                  <a:cubicBezTo>
                    <a:pt x="5773" y="906"/>
                    <a:pt x="6179" y="500"/>
                    <a:pt x="6179" y="0"/>
                  </a:cubicBezTo>
                  <a:close/>
                </a:path>
              </a:pathLst>
            </a:custGeom>
            <a:solidFill>
              <a:srgbClr val="DBD7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537300" y="4868888"/>
              <a:ext cx="733275" cy="55125"/>
            </a:xfrm>
            <a:custGeom>
              <a:avLst/>
              <a:gdLst/>
              <a:ahLst/>
              <a:cxnLst/>
              <a:rect l="l" t="t" r="r" b="b"/>
              <a:pathLst>
                <a:path w="29331" h="2205" extrusionOk="0">
                  <a:moveTo>
                    <a:pt x="65" y="0"/>
                  </a:moveTo>
                  <a:cubicBezTo>
                    <a:pt x="27" y="0"/>
                    <a:pt x="1" y="27"/>
                    <a:pt x="1" y="65"/>
                  </a:cubicBezTo>
                  <a:lnTo>
                    <a:pt x="1" y="2141"/>
                  </a:lnTo>
                  <a:cubicBezTo>
                    <a:pt x="1" y="2175"/>
                    <a:pt x="27" y="2205"/>
                    <a:pt x="65" y="2205"/>
                  </a:cubicBezTo>
                  <a:lnTo>
                    <a:pt x="29266" y="2205"/>
                  </a:lnTo>
                  <a:cubicBezTo>
                    <a:pt x="29304" y="2205"/>
                    <a:pt x="29330" y="2175"/>
                    <a:pt x="29330" y="2141"/>
                  </a:cubicBezTo>
                  <a:lnTo>
                    <a:pt x="29330" y="65"/>
                  </a:lnTo>
                  <a:cubicBezTo>
                    <a:pt x="29330" y="27"/>
                    <a:pt x="29304" y="0"/>
                    <a:pt x="29266" y="0"/>
                  </a:cubicBezTo>
                  <a:close/>
                </a:path>
              </a:pathLst>
            </a:custGeom>
            <a:solidFill>
              <a:srgbClr val="56C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402000" y="5169663"/>
              <a:ext cx="889325" cy="53900"/>
            </a:xfrm>
            <a:custGeom>
              <a:avLst/>
              <a:gdLst/>
              <a:ahLst/>
              <a:cxnLst/>
              <a:rect l="l" t="t" r="r" b="b"/>
              <a:pathLst>
                <a:path w="35573" h="2156" extrusionOk="0">
                  <a:moveTo>
                    <a:pt x="3682" y="0"/>
                  </a:moveTo>
                  <a:cubicBezTo>
                    <a:pt x="2155" y="0"/>
                    <a:pt x="750" y="826"/>
                    <a:pt x="0" y="2156"/>
                  </a:cubicBezTo>
                  <a:lnTo>
                    <a:pt x="34898" y="2156"/>
                  </a:lnTo>
                  <a:cubicBezTo>
                    <a:pt x="35269" y="2156"/>
                    <a:pt x="35572" y="1852"/>
                    <a:pt x="35572" y="1481"/>
                  </a:cubicBezTo>
                  <a:lnTo>
                    <a:pt x="35572" y="674"/>
                  </a:lnTo>
                  <a:cubicBezTo>
                    <a:pt x="35572" y="303"/>
                    <a:pt x="35269" y="0"/>
                    <a:pt x="34898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666650" y="4465888"/>
              <a:ext cx="18675" cy="70225"/>
            </a:xfrm>
            <a:custGeom>
              <a:avLst/>
              <a:gdLst/>
              <a:ahLst/>
              <a:cxnLst/>
              <a:rect l="l" t="t" r="r" b="b"/>
              <a:pathLst>
                <a:path w="747" h="2809" extrusionOk="0">
                  <a:moveTo>
                    <a:pt x="373" y="0"/>
                  </a:moveTo>
                  <a:cubicBezTo>
                    <a:pt x="186" y="0"/>
                    <a:pt x="1" y="121"/>
                    <a:pt x="1" y="362"/>
                  </a:cubicBezTo>
                  <a:lnTo>
                    <a:pt x="1" y="2446"/>
                  </a:lnTo>
                  <a:cubicBezTo>
                    <a:pt x="1" y="2687"/>
                    <a:pt x="188" y="2808"/>
                    <a:pt x="375" y="2808"/>
                  </a:cubicBezTo>
                  <a:cubicBezTo>
                    <a:pt x="561" y="2808"/>
                    <a:pt x="747" y="2688"/>
                    <a:pt x="747" y="2446"/>
                  </a:cubicBezTo>
                  <a:lnTo>
                    <a:pt x="747" y="362"/>
                  </a:lnTo>
                  <a:cubicBezTo>
                    <a:pt x="747" y="122"/>
                    <a:pt x="560" y="0"/>
                    <a:pt x="373" y="0"/>
                  </a:cubicBezTo>
                  <a:close/>
                </a:path>
              </a:pathLst>
            </a:custGeom>
            <a:solidFill>
              <a:srgbClr val="7E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666650" y="4247788"/>
              <a:ext cx="18675" cy="167650"/>
            </a:xfrm>
            <a:custGeom>
              <a:avLst/>
              <a:gdLst/>
              <a:ahLst/>
              <a:cxnLst/>
              <a:rect l="l" t="t" r="r" b="b"/>
              <a:pathLst>
                <a:path w="747" h="6706" extrusionOk="0">
                  <a:moveTo>
                    <a:pt x="373" y="1"/>
                  </a:moveTo>
                  <a:cubicBezTo>
                    <a:pt x="186" y="1"/>
                    <a:pt x="1" y="121"/>
                    <a:pt x="1" y="363"/>
                  </a:cubicBezTo>
                  <a:lnTo>
                    <a:pt x="1" y="6344"/>
                  </a:lnTo>
                  <a:cubicBezTo>
                    <a:pt x="1" y="6585"/>
                    <a:pt x="187" y="6705"/>
                    <a:pt x="374" y="6705"/>
                  </a:cubicBezTo>
                  <a:cubicBezTo>
                    <a:pt x="560" y="6705"/>
                    <a:pt x="747" y="6585"/>
                    <a:pt x="747" y="6344"/>
                  </a:cubicBezTo>
                  <a:lnTo>
                    <a:pt x="747" y="363"/>
                  </a:lnTo>
                  <a:cubicBezTo>
                    <a:pt x="747" y="122"/>
                    <a:pt x="560" y="1"/>
                    <a:pt x="373" y="1"/>
                  </a:cubicBezTo>
                  <a:close/>
                </a:path>
              </a:pathLst>
            </a:custGeom>
            <a:solidFill>
              <a:srgbClr val="7E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548025" y="4874163"/>
              <a:ext cx="36550" cy="34325"/>
            </a:xfrm>
            <a:custGeom>
              <a:avLst/>
              <a:gdLst/>
              <a:ahLst/>
              <a:cxnLst/>
              <a:rect l="l" t="t" r="r" b="b"/>
              <a:pathLst>
                <a:path w="1462" h="1373" extrusionOk="0">
                  <a:moveTo>
                    <a:pt x="855" y="738"/>
                  </a:moveTo>
                  <a:cubicBezTo>
                    <a:pt x="860" y="740"/>
                    <a:pt x="864" y="742"/>
                    <a:pt x="868" y="743"/>
                  </a:cubicBezTo>
                  <a:lnTo>
                    <a:pt x="868" y="743"/>
                  </a:lnTo>
                  <a:cubicBezTo>
                    <a:pt x="867" y="743"/>
                    <a:pt x="867" y="743"/>
                    <a:pt x="866" y="743"/>
                  </a:cubicBezTo>
                  <a:lnTo>
                    <a:pt x="866" y="743"/>
                  </a:lnTo>
                  <a:cubicBezTo>
                    <a:pt x="864" y="742"/>
                    <a:pt x="860" y="740"/>
                    <a:pt x="855" y="738"/>
                  </a:cubicBezTo>
                  <a:close/>
                  <a:moveTo>
                    <a:pt x="806" y="755"/>
                  </a:moveTo>
                  <a:cubicBezTo>
                    <a:pt x="806" y="756"/>
                    <a:pt x="806" y="756"/>
                    <a:pt x="806" y="757"/>
                  </a:cubicBezTo>
                  <a:lnTo>
                    <a:pt x="806" y="757"/>
                  </a:lnTo>
                  <a:cubicBezTo>
                    <a:pt x="806" y="757"/>
                    <a:pt x="806" y="757"/>
                    <a:pt x="806" y="757"/>
                  </a:cubicBezTo>
                  <a:lnTo>
                    <a:pt x="806" y="757"/>
                  </a:lnTo>
                  <a:cubicBezTo>
                    <a:pt x="806" y="756"/>
                    <a:pt x="806" y="756"/>
                    <a:pt x="806" y="755"/>
                  </a:cubicBezTo>
                  <a:close/>
                  <a:moveTo>
                    <a:pt x="805" y="771"/>
                  </a:moveTo>
                  <a:cubicBezTo>
                    <a:pt x="805" y="773"/>
                    <a:pt x="804" y="774"/>
                    <a:pt x="804" y="775"/>
                  </a:cubicBezTo>
                  <a:lnTo>
                    <a:pt x="804" y="775"/>
                  </a:lnTo>
                  <a:cubicBezTo>
                    <a:pt x="804" y="774"/>
                    <a:pt x="805" y="773"/>
                    <a:pt x="805" y="772"/>
                  </a:cubicBezTo>
                  <a:lnTo>
                    <a:pt x="805" y="772"/>
                  </a:lnTo>
                  <a:cubicBezTo>
                    <a:pt x="805" y="772"/>
                    <a:pt x="805" y="772"/>
                    <a:pt x="805" y="771"/>
                  </a:cubicBezTo>
                  <a:close/>
                  <a:moveTo>
                    <a:pt x="840" y="1"/>
                  </a:moveTo>
                  <a:cubicBezTo>
                    <a:pt x="641" y="1"/>
                    <a:pt x="446" y="70"/>
                    <a:pt x="291" y="221"/>
                  </a:cubicBezTo>
                  <a:cubicBezTo>
                    <a:pt x="30" y="475"/>
                    <a:pt x="0" y="876"/>
                    <a:pt x="163" y="1187"/>
                  </a:cubicBezTo>
                  <a:cubicBezTo>
                    <a:pt x="226" y="1308"/>
                    <a:pt x="358" y="1372"/>
                    <a:pt x="488" y="1372"/>
                  </a:cubicBezTo>
                  <a:cubicBezTo>
                    <a:pt x="554" y="1372"/>
                    <a:pt x="618" y="1356"/>
                    <a:pt x="674" y="1324"/>
                  </a:cubicBezTo>
                  <a:cubicBezTo>
                    <a:pt x="852" y="1219"/>
                    <a:pt x="899" y="998"/>
                    <a:pt x="815" y="822"/>
                  </a:cubicBezTo>
                  <a:lnTo>
                    <a:pt x="815" y="822"/>
                  </a:lnTo>
                  <a:cubicBezTo>
                    <a:pt x="818" y="828"/>
                    <a:pt x="820" y="831"/>
                    <a:pt x="821" y="831"/>
                  </a:cubicBezTo>
                  <a:cubicBezTo>
                    <a:pt x="823" y="831"/>
                    <a:pt x="812" y="804"/>
                    <a:pt x="807" y="804"/>
                  </a:cubicBezTo>
                  <a:cubicBezTo>
                    <a:pt x="805" y="804"/>
                    <a:pt x="804" y="810"/>
                    <a:pt x="806" y="831"/>
                  </a:cubicBezTo>
                  <a:lnTo>
                    <a:pt x="806" y="831"/>
                  </a:lnTo>
                  <a:cubicBezTo>
                    <a:pt x="804" y="815"/>
                    <a:pt x="803" y="801"/>
                    <a:pt x="804" y="787"/>
                  </a:cubicBezTo>
                  <a:lnTo>
                    <a:pt x="804" y="787"/>
                  </a:lnTo>
                  <a:cubicBezTo>
                    <a:pt x="804" y="784"/>
                    <a:pt x="806" y="776"/>
                    <a:pt x="807" y="769"/>
                  </a:cubicBezTo>
                  <a:lnTo>
                    <a:pt x="807" y="769"/>
                  </a:lnTo>
                  <a:cubicBezTo>
                    <a:pt x="809" y="765"/>
                    <a:pt x="811" y="762"/>
                    <a:pt x="813" y="758"/>
                  </a:cubicBezTo>
                  <a:lnTo>
                    <a:pt x="813" y="758"/>
                  </a:lnTo>
                  <a:cubicBezTo>
                    <a:pt x="816" y="757"/>
                    <a:pt x="818" y="754"/>
                    <a:pt x="822" y="752"/>
                  </a:cubicBezTo>
                  <a:cubicBezTo>
                    <a:pt x="823" y="751"/>
                    <a:pt x="823" y="750"/>
                    <a:pt x="824" y="749"/>
                  </a:cubicBezTo>
                  <a:lnTo>
                    <a:pt x="824" y="749"/>
                  </a:lnTo>
                  <a:cubicBezTo>
                    <a:pt x="826" y="749"/>
                    <a:pt x="827" y="749"/>
                    <a:pt x="829" y="748"/>
                  </a:cubicBezTo>
                  <a:lnTo>
                    <a:pt x="829" y="748"/>
                  </a:lnTo>
                  <a:cubicBezTo>
                    <a:pt x="836" y="748"/>
                    <a:pt x="846" y="747"/>
                    <a:pt x="855" y="746"/>
                  </a:cubicBezTo>
                  <a:lnTo>
                    <a:pt x="855" y="746"/>
                  </a:lnTo>
                  <a:cubicBezTo>
                    <a:pt x="856" y="748"/>
                    <a:pt x="866" y="751"/>
                    <a:pt x="872" y="751"/>
                  </a:cubicBezTo>
                  <a:cubicBezTo>
                    <a:pt x="876" y="751"/>
                    <a:pt x="877" y="749"/>
                    <a:pt x="869" y="745"/>
                  </a:cubicBezTo>
                  <a:lnTo>
                    <a:pt x="869" y="745"/>
                  </a:lnTo>
                  <a:cubicBezTo>
                    <a:pt x="869" y="744"/>
                    <a:pt x="870" y="744"/>
                    <a:pt x="871" y="744"/>
                  </a:cubicBezTo>
                  <a:lnTo>
                    <a:pt x="871" y="744"/>
                  </a:lnTo>
                  <a:cubicBezTo>
                    <a:pt x="929" y="768"/>
                    <a:pt x="990" y="780"/>
                    <a:pt x="1049" y="780"/>
                  </a:cubicBezTo>
                  <a:cubicBezTo>
                    <a:pt x="1175" y="780"/>
                    <a:pt x="1295" y="724"/>
                    <a:pt x="1367" y="600"/>
                  </a:cubicBezTo>
                  <a:cubicBezTo>
                    <a:pt x="1462" y="441"/>
                    <a:pt x="1416" y="175"/>
                    <a:pt x="1231" y="89"/>
                  </a:cubicBezTo>
                  <a:cubicBezTo>
                    <a:pt x="1106" y="31"/>
                    <a:pt x="972" y="1"/>
                    <a:pt x="840" y="1"/>
                  </a:cubicBezTo>
                  <a:close/>
                </a:path>
              </a:pathLst>
            </a:custGeom>
            <a:solidFill>
              <a:srgbClr val="7E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591200" y="4874388"/>
              <a:ext cx="205225" cy="18675"/>
            </a:xfrm>
            <a:custGeom>
              <a:avLst/>
              <a:gdLst/>
              <a:ahLst/>
              <a:cxnLst/>
              <a:rect l="l" t="t" r="r" b="b"/>
              <a:pathLst>
                <a:path w="8209" h="747" extrusionOk="0">
                  <a:moveTo>
                    <a:pt x="485" y="0"/>
                  </a:moveTo>
                  <a:cubicBezTo>
                    <a:pt x="4" y="0"/>
                    <a:pt x="0" y="746"/>
                    <a:pt x="485" y="746"/>
                  </a:cubicBezTo>
                  <a:lnTo>
                    <a:pt x="7728" y="746"/>
                  </a:lnTo>
                  <a:cubicBezTo>
                    <a:pt x="8209" y="746"/>
                    <a:pt x="8209" y="0"/>
                    <a:pt x="7728" y="0"/>
                  </a:cubicBezTo>
                  <a:close/>
                </a:path>
              </a:pathLst>
            </a:custGeom>
            <a:solidFill>
              <a:srgbClr val="7E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1112550" y="4635813"/>
              <a:ext cx="44950" cy="219825"/>
            </a:xfrm>
            <a:custGeom>
              <a:avLst/>
              <a:gdLst/>
              <a:ahLst/>
              <a:cxnLst/>
              <a:rect l="l" t="t" r="r" b="b"/>
              <a:pathLst>
                <a:path w="1798" h="8793" extrusionOk="0">
                  <a:moveTo>
                    <a:pt x="454" y="0"/>
                  </a:moveTo>
                  <a:cubicBezTo>
                    <a:pt x="230" y="0"/>
                    <a:pt x="1" y="183"/>
                    <a:pt x="79" y="464"/>
                  </a:cubicBezTo>
                  <a:cubicBezTo>
                    <a:pt x="806" y="3073"/>
                    <a:pt x="1044" y="5737"/>
                    <a:pt x="801" y="8433"/>
                  </a:cubicBezTo>
                  <a:cubicBezTo>
                    <a:pt x="781" y="8673"/>
                    <a:pt x="956" y="8792"/>
                    <a:pt x="1143" y="8792"/>
                  </a:cubicBezTo>
                  <a:cubicBezTo>
                    <a:pt x="1330" y="8792"/>
                    <a:pt x="1528" y="8672"/>
                    <a:pt x="1551" y="8433"/>
                  </a:cubicBezTo>
                  <a:cubicBezTo>
                    <a:pt x="1798" y="5668"/>
                    <a:pt x="1544" y="2937"/>
                    <a:pt x="798" y="267"/>
                  </a:cubicBezTo>
                  <a:cubicBezTo>
                    <a:pt x="747" y="81"/>
                    <a:pt x="601" y="0"/>
                    <a:pt x="454" y="0"/>
                  </a:cubicBezTo>
                  <a:close/>
                </a:path>
              </a:pathLst>
            </a:custGeom>
            <a:solidFill>
              <a:srgbClr val="7E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651" y="1882670"/>
            <a:ext cx="5709055" cy="18718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A0A0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8"/>
          <p:cNvSpPr/>
          <p:nvPr/>
        </p:nvSpPr>
        <p:spPr>
          <a:xfrm>
            <a:off x="4572000" y="4356142"/>
            <a:ext cx="4572167" cy="787356"/>
          </a:xfrm>
          <a:custGeom>
            <a:avLst/>
            <a:gdLst/>
            <a:ahLst/>
            <a:cxnLst/>
            <a:rect l="l" t="t" r="r" b="b"/>
            <a:pathLst>
              <a:path w="65471" h="29229" extrusionOk="0">
                <a:moveTo>
                  <a:pt x="0" y="1"/>
                </a:moveTo>
                <a:lnTo>
                  <a:pt x="0" y="29228"/>
                </a:lnTo>
                <a:lnTo>
                  <a:pt x="65471" y="29228"/>
                </a:lnTo>
                <a:lnTo>
                  <a:pt x="65471" y="1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>
            <a:off x="6053600" y="4482736"/>
            <a:ext cx="1601700" cy="135900"/>
          </a:xfrm>
          <a:prstGeom prst="ellipse">
            <a:avLst/>
          </a:prstGeom>
          <a:solidFill>
            <a:srgbClr val="2D406A">
              <a:alpha val="32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 txBox="1">
            <a:spLocks noGrp="1"/>
          </p:cNvSpPr>
          <p:nvPr>
            <p:ph type="body" idx="1"/>
          </p:nvPr>
        </p:nvSpPr>
        <p:spPr>
          <a:xfrm>
            <a:off x="913175" y="2140975"/>
            <a:ext cx="64209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F3F3F3"/>
              </a:buClr>
            </a:pPr>
            <a:r>
              <a:rPr lang="en-US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GIT </a:t>
            </a:r>
            <a:r>
              <a:rPr lang="en-US" dirty="0" smtClean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https</a:t>
            </a:r>
            <a:r>
              <a:rPr lang="en-US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://</a:t>
            </a:r>
            <a:r>
              <a:rPr lang="en-US" dirty="0" smtClean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github.com/saritacharde/DSIA-SYD-FT-Projects-201907 </a:t>
            </a:r>
            <a:endParaRPr dirty="0">
              <a:solidFill>
                <a:schemeClr val="bg1"/>
              </a:solidFill>
            </a:endParaRPr>
          </a:p>
          <a:p>
            <a:pPr lvl="0">
              <a:buClr>
                <a:srgbClr val="F3F3F3"/>
              </a:buClr>
            </a:pPr>
            <a:r>
              <a:rPr lang="en-US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Predicting NMR Parameters from the Molecular </a:t>
            </a:r>
            <a:r>
              <a:rPr lang="en-US" dirty="0" smtClean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Structure, August </a:t>
            </a:r>
            <a:r>
              <a:rPr lang="en-US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2014</a:t>
            </a:r>
          </a:p>
          <a:p>
            <a:pPr lvl="0">
              <a:buClr>
                <a:srgbClr val="F3F3F3"/>
              </a:buClr>
            </a:pPr>
            <a:r>
              <a:rPr lang="en-US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https://</a:t>
            </a:r>
            <a:r>
              <a:rPr lang="en-US" dirty="0" smtClean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www.kaggle.com/c/champs-scalar-coupling</a:t>
            </a:r>
          </a:p>
          <a:p>
            <a:pPr lvl="0">
              <a:buClr>
                <a:srgbClr val="F3F3F3"/>
              </a:buClr>
            </a:pPr>
            <a:r>
              <a:rPr lang="en-AU" dirty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https://</a:t>
            </a:r>
            <a:r>
              <a:rPr lang="en-AU" dirty="0" smtClean="0">
                <a:solidFill>
                  <a:schemeClr val="bg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www.kaggle.com/c/champs-scalar-coupling-constants-using-machine-learning </a:t>
            </a:r>
            <a:endParaRPr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649" name="Google Shape;649;p28"/>
          <p:cNvSpPr txBox="1">
            <a:spLocks noGrp="1"/>
          </p:cNvSpPr>
          <p:nvPr>
            <p:ph type="ctrTitle"/>
          </p:nvPr>
        </p:nvSpPr>
        <p:spPr>
          <a:xfrm>
            <a:off x="913173" y="1068475"/>
            <a:ext cx="2507437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BIBLIOGRAPHY </a:t>
            </a:r>
            <a:endParaRPr dirty="0"/>
          </a:p>
        </p:txBody>
      </p:sp>
      <p:grpSp>
        <p:nvGrpSpPr>
          <p:cNvPr id="650" name="Google Shape;650;p28"/>
          <p:cNvGrpSpPr/>
          <p:nvPr/>
        </p:nvGrpSpPr>
        <p:grpSpPr>
          <a:xfrm>
            <a:off x="6456837" y="900"/>
            <a:ext cx="802505" cy="2363546"/>
            <a:chOff x="6048200" y="900"/>
            <a:chExt cx="802505" cy="2363546"/>
          </a:xfrm>
        </p:grpSpPr>
        <p:grpSp>
          <p:nvGrpSpPr>
            <p:cNvPr id="651" name="Google Shape;651;p28"/>
            <p:cNvGrpSpPr/>
            <p:nvPr/>
          </p:nvGrpSpPr>
          <p:grpSpPr>
            <a:xfrm rot="-5400000">
              <a:off x="6010065" y="1523805"/>
              <a:ext cx="878776" cy="802505"/>
              <a:chOff x="7416265" y="2170505"/>
              <a:chExt cx="878776" cy="802505"/>
            </a:xfrm>
          </p:grpSpPr>
          <p:sp>
            <p:nvSpPr>
              <p:cNvPr id="652" name="Google Shape;652;p28"/>
              <p:cNvSpPr/>
              <p:nvPr/>
            </p:nvSpPr>
            <p:spPr>
              <a:xfrm rot="-5400000">
                <a:off x="7414184" y="2190595"/>
                <a:ext cx="784496" cy="780335"/>
              </a:xfrm>
              <a:custGeom>
                <a:avLst/>
                <a:gdLst/>
                <a:ahLst/>
                <a:cxnLst/>
                <a:rect l="l" t="t" r="r" b="b"/>
                <a:pathLst>
                  <a:path w="12065" h="12001" extrusionOk="0">
                    <a:moveTo>
                      <a:pt x="6034" y="0"/>
                    </a:moveTo>
                    <a:cubicBezTo>
                      <a:pt x="2701" y="0"/>
                      <a:pt x="0" y="2303"/>
                      <a:pt x="0" y="5144"/>
                    </a:cubicBezTo>
                    <a:cubicBezTo>
                      <a:pt x="0" y="6936"/>
                      <a:pt x="1079" y="8515"/>
                      <a:pt x="2712" y="9436"/>
                    </a:cubicBezTo>
                    <a:cubicBezTo>
                      <a:pt x="3633" y="9955"/>
                      <a:pt x="4186" y="10943"/>
                      <a:pt x="4186" y="12000"/>
                    </a:cubicBezTo>
                    <a:lnTo>
                      <a:pt x="7878" y="12000"/>
                    </a:lnTo>
                    <a:cubicBezTo>
                      <a:pt x="7878" y="10943"/>
                      <a:pt x="8436" y="9955"/>
                      <a:pt x="9356" y="9436"/>
                    </a:cubicBezTo>
                    <a:cubicBezTo>
                      <a:pt x="10988" y="8515"/>
                      <a:pt x="12065" y="6936"/>
                      <a:pt x="12065" y="5144"/>
                    </a:cubicBezTo>
                    <a:cubicBezTo>
                      <a:pt x="12065" y="2303"/>
                      <a:pt x="9364" y="0"/>
                      <a:pt x="6034" y="0"/>
                    </a:cubicBezTo>
                    <a:close/>
                  </a:path>
                </a:pathLst>
              </a:custGeom>
              <a:solidFill>
                <a:srgbClr val="F1DE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 rot="-5400000">
                <a:off x="7590362" y="2124177"/>
                <a:ext cx="559909" cy="652566"/>
              </a:xfrm>
              <a:custGeom>
                <a:avLst/>
                <a:gdLst/>
                <a:ahLst/>
                <a:cxnLst/>
                <a:rect l="l" t="t" r="r" b="b"/>
                <a:pathLst>
                  <a:path w="8611" h="10036" extrusionOk="0">
                    <a:moveTo>
                      <a:pt x="7042" y="1"/>
                    </a:moveTo>
                    <a:cubicBezTo>
                      <a:pt x="8610" y="4308"/>
                      <a:pt x="2988" y="6182"/>
                      <a:pt x="0" y="8452"/>
                    </a:cubicBezTo>
                    <a:cubicBezTo>
                      <a:pt x="292" y="8918"/>
                      <a:pt x="455" y="9463"/>
                      <a:pt x="455" y="10035"/>
                    </a:cubicBezTo>
                    <a:lnTo>
                      <a:pt x="4147" y="10035"/>
                    </a:lnTo>
                    <a:cubicBezTo>
                      <a:pt x="4147" y="8978"/>
                      <a:pt x="4705" y="7990"/>
                      <a:pt x="5625" y="7471"/>
                    </a:cubicBezTo>
                    <a:cubicBezTo>
                      <a:pt x="7257" y="6550"/>
                      <a:pt x="8334" y="4971"/>
                      <a:pt x="8334" y="3179"/>
                    </a:cubicBezTo>
                    <a:cubicBezTo>
                      <a:pt x="8334" y="1978"/>
                      <a:pt x="7848" y="876"/>
                      <a:pt x="7042" y="1"/>
                    </a:cubicBezTo>
                    <a:close/>
                  </a:path>
                </a:pathLst>
              </a:custGeom>
              <a:solidFill>
                <a:srgbClr val="E2CB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 rot="-5400000">
                <a:off x="7425140" y="2626343"/>
                <a:ext cx="342539" cy="299038"/>
              </a:xfrm>
              <a:custGeom>
                <a:avLst/>
                <a:gdLst/>
                <a:ahLst/>
                <a:cxnLst/>
                <a:rect l="l" t="t" r="r" b="b"/>
                <a:pathLst>
                  <a:path w="5268" h="4599" extrusionOk="0">
                    <a:moveTo>
                      <a:pt x="4686" y="1"/>
                    </a:moveTo>
                    <a:cubicBezTo>
                      <a:pt x="4664" y="1"/>
                      <a:pt x="4641" y="2"/>
                      <a:pt x="4617" y="6"/>
                    </a:cubicBezTo>
                    <a:cubicBezTo>
                      <a:pt x="2428" y="370"/>
                      <a:pt x="655" y="1998"/>
                      <a:pt x="76" y="4135"/>
                    </a:cubicBezTo>
                    <a:cubicBezTo>
                      <a:pt x="0" y="4416"/>
                      <a:pt x="232" y="4599"/>
                      <a:pt x="456" y="4599"/>
                    </a:cubicBezTo>
                    <a:cubicBezTo>
                      <a:pt x="603" y="4599"/>
                      <a:pt x="748" y="4519"/>
                      <a:pt x="798" y="4335"/>
                    </a:cubicBezTo>
                    <a:cubicBezTo>
                      <a:pt x="1314" y="2430"/>
                      <a:pt x="2875" y="1048"/>
                      <a:pt x="4818" y="730"/>
                    </a:cubicBezTo>
                    <a:cubicBezTo>
                      <a:pt x="5267" y="654"/>
                      <a:pt x="5109" y="1"/>
                      <a:pt x="4686" y="1"/>
                    </a:cubicBezTo>
                    <a:close/>
                  </a:path>
                </a:pathLst>
              </a:custGeom>
              <a:solidFill>
                <a:srgbClr val="FFF1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 rot="-5400000">
                <a:off x="7795539" y="2839715"/>
                <a:ext cx="104881" cy="118016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815" extrusionOk="0">
                    <a:moveTo>
                      <a:pt x="515" y="0"/>
                    </a:moveTo>
                    <a:cubicBezTo>
                      <a:pt x="260" y="0"/>
                      <a:pt x="1" y="271"/>
                      <a:pt x="171" y="560"/>
                    </a:cubicBezTo>
                    <a:cubicBezTo>
                      <a:pt x="380" y="915"/>
                      <a:pt x="588" y="1275"/>
                      <a:pt x="797" y="1635"/>
                    </a:cubicBezTo>
                    <a:cubicBezTo>
                      <a:pt x="872" y="1762"/>
                      <a:pt x="985" y="1814"/>
                      <a:pt x="1098" y="1814"/>
                    </a:cubicBezTo>
                    <a:cubicBezTo>
                      <a:pt x="1354" y="1814"/>
                      <a:pt x="1612" y="1546"/>
                      <a:pt x="1444" y="1256"/>
                    </a:cubicBezTo>
                    <a:cubicBezTo>
                      <a:pt x="1236" y="896"/>
                      <a:pt x="1028" y="541"/>
                      <a:pt x="815" y="181"/>
                    </a:cubicBezTo>
                    <a:cubicBezTo>
                      <a:pt x="741" y="53"/>
                      <a:pt x="628" y="0"/>
                      <a:pt x="515" y="0"/>
                    </a:cubicBezTo>
                    <a:close/>
                  </a:path>
                </a:pathLst>
              </a:custGeom>
              <a:solidFill>
                <a:srgbClr val="FFF1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8"/>
              <p:cNvSpPr/>
              <p:nvPr/>
            </p:nvSpPr>
            <p:spPr>
              <a:xfrm rot="-5400000">
                <a:off x="8056961" y="2516457"/>
                <a:ext cx="347545" cy="128615"/>
              </a:xfrm>
              <a:custGeom>
                <a:avLst/>
                <a:gdLst/>
                <a:ahLst/>
                <a:cxnLst/>
                <a:rect l="l" t="t" r="r" b="b"/>
                <a:pathLst>
                  <a:path w="5345" h="1978" extrusionOk="0">
                    <a:moveTo>
                      <a:pt x="988" y="0"/>
                    </a:moveTo>
                    <a:cubicBezTo>
                      <a:pt x="443" y="0"/>
                      <a:pt x="0" y="444"/>
                      <a:pt x="0" y="990"/>
                    </a:cubicBezTo>
                    <a:cubicBezTo>
                      <a:pt x="0" y="1535"/>
                      <a:pt x="443" y="1978"/>
                      <a:pt x="988" y="1978"/>
                    </a:cubicBezTo>
                    <a:lnTo>
                      <a:pt x="4356" y="1978"/>
                    </a:lnTo>
                    <a:cubicBezTo>
                      <a:pt x="4901" y="1978"/>
                      <a:pt x="5345" y="1535"/>
                      <a:pt x="5345" y="990"/>
                    </a:cubicBezTo>
                    <a:cubicBezTo>
                      <a:pt x="5345" y="444"/>
                      <a:pt x="4901" y="0"/>
                      <a:pt x="4356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8"/>
              <p:cNvSpPr/>
              <p:nvPr/>
            </p:nvSpPr>
            <p:spPr>
              <a:xfrm rot="-5400000">
                <a:off x="8038234" y="2568475"/>
                <a:ext cx="385323" cy="24383"/>
              </a:xfrm>
              <a:custGeom>
                <a:avLst/>
                <a:gdLst/>
                <a:ahLst/>
                <a:cxnLst/>
                <a:rect l="l" t="t" r="r" b="b"/>
                <a:pathLst>
                  <a:path w="5926" h="375" extrusionOk="0">
                    <a:moveTo>
                      <a:pt x="186" y="0"/>
                    </a:moveTo>
                    <a:cubicBezTo>
                      <a:pt x="85" y="0"/>
                      <a:pt x="1" y="83"/>
                      <a:pt x="1" y="186"/>
                    </a:cubicBezTo>
                    <a:cubicBezTo>
                      <a:pt x="1" y="292"/>
                      <a:pt x="85" y="375"/>
                      <a:pt x="186" y="375"/>
                    </a:cubicBezTo>
                    <a:lnTo>
                      <a:pt x="5739" y="375"/>
                    </a:lnTo>
                    <a:cubicBezTo>
                      <a:pt x="5842" y="375"/>
                      <a:pt x="5926" y="292"/>
                      <a:pt x="5926" y="186"/>
                    </a:cubicBezTo>
                    <a:cubicBezTo>
                      <a:pt x="5926" y="83"/>
                      <a:pt x="5842" y="0"/>
                      <a:pt x="5739" y="0"/>
                    </a:cubicBezTo>
                    <a:close/>
                  </a:path>
                </a:pathLst>
              </a:custGeom>
              <a:solidFill>
                <a:srgbClr val="2384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 rot="-5400000">
                <a:off x="7903021" y="2474876"/>
                <a:ext cx="275695" cy="203911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3136" extrusionOk="0">
                    <a:moveTo>
                      <a:pt x="1519" y="890"/>
                    </a:moveTo>
                    <a:cubicBezTo>
                      <a:pt x="1606" y="1079"/>
                      <a:pt x="1637" y="1284"/>
                      <a:pt x="1569" y="1469"/>
                    </a:cubicBezTo>
                    <a:cubicBezTo>
                      <a:pt x="1496" y="1420"/>
                      <a:pt x="1459" y="1326"/>
                      <a:pt x="1451" y="1246"/>
                    </a:cubicBezTo>
                    <a:cubicBezTo>
                      <a:pt x="1440" y="1132"/>
                      <a:pt x="1474" y="1019"/>
                      <a:pt x="1519" y="894"/>
                    </a:cubicBezTo>
                    <a:lnTo>
                      <a:pt x="1519" y="890"/>
                    </a:lnTo>
                    <a:close/>
                    <a:moveTo>
                      <a:pt x="2728" y="818"/>
                    </a:moveTo>
                    <a:cubicBezTo>
                      <a:pt x="2732" y="928"/>
                      <a:pt x="2724" y="1041"/>
                      <a:pt x="2720" y="1151"/>
                    </a:cubicBezTo>
                    <a:cubicBezTo>
                      <a:pt x="2713" y="1288"/>
                      <a:pt x="2683" y="1454"/>
                      <a:pt x="2584" y="1508"/>
                    </a:cubicBezTo>
                    <a:cubicBezTo>
                      <a:pt x="2489" y="1310"/>
                      <a:pt x="2573" y="1057"/>
                      <a:pt x="2678" y="890"/>
                    </a:cubicBezTo>
                    <a:cubicBezTo>
                      <a:pt x="2694" y="863"/>
                      <a:pt x="2709" y="840"/>
                      <a:pt x="2728" y="818"/>
                    </a:cubicBezTo>
                    <a:close/>
                    <a:moveTo>
                      <a:pt x="2224" y="0"/>
                    </a:moveTo>
                    <a:cubicBezTo>
                      <a:pt x="2038" y="0"/>
                      <a:pt x="1843" y="93"/>
                      <a:pt x="1701" y="258"/>
                    </a:cubicBezTo>
                    <a:cubicBezTo>
                      <a:pt x="1610" y="359"/>
                      <a:pt x="1546" y="481"/>
                      <a:pt x="1493" y="606"/>
                    </a:cubicBezTo>
                    <a:cubicBezTo>
                      <a:pt x="1394" y="477"/>
                      <a:pt x="1274" y="359"/>
                      <a:pt x="1144" y="269"/>
                    </a:cubicBezTo>
                    <a:cubicBezTo>
                      <a:pt x="1050" y="204"/>
                      <a:pt x="924" y="129"/>
                      <a:pt x="781" y="118"/>
                    </a:cubicBezTo>
                    <a:cubicBezTo>
                      <a:pt x="770" y="117"/>
                      <a:pt x="760" y="116"/>
                      <a:pt x="749" y="116"/>
                    </a:cubicBezTo>
                    <a:cubicBezTo>
                      <a:pt x="446" y="116"/>
                      <a:pt x="210" y="431"/>
                      <a:pt x="144" y="749"/>
                    </a:cubicBezTo>
                    <a:cubicBezTo>
                      <a:pt x="1" y="1428"/>
                      <a:pt x="284" y="2136"/>
                      <a:pt x="633" y="2807"/>
                    </a:cubicBezTo>
                    <a:lnTo>
                      <a:pt x="57" y="2807"/>
                    </a:lnTo>
                    <a:lnTo>
                      <a:pt x="57" y="2931"/>
                    </a:lnTo>
                    <a:lnTo>
                      <a:pt x="842" y="2931"/>
                    </a:lnTo>
                    <a:lnTo>
                      <a:pt x="792" y="2840"/>
                    </a:lnTo>
                    <a:cubicBezTo>
                      <a:pt x="436" y="2163"/>
                      <a:pt x="122" y="1443"/>
                      <a:pt x="265" y="777"/>
                    </a:cubicBezTo>
                    <a:cubicBezTo>
                      <a:pt x="321" y="516"/>
                      <a:pt x="514" y="241"/>
                      <a:pt x="750" y="241"/>
                    </a:cubicBezTo>
                    <a:cubicBezTo>
                      <a:pt x="758" y="241"/>
                      <a:pt x="766" y="242"/>
                      <a:pt x="774" y="242"/>
                    </a:cubicBezTo>
                    <a:cubicBezTo>
                      <a:pt x="887" y="249"/>
                      <a:pt x="993" y="314"/>
                      <a:pt x="1073" y="371"/>
                    </a:cubicBezTo>
                    <a:cubicBezTo>
                      <a:pt x="1213" y="469"/>
                      <a:pt x="1342" y="599"/>
                      <a:pt x="1436" y="746"/>
                    </a:cubicBezTo>
                    <a:cubicBezTo>
                      <a:pt x="1424" y="780"/>
                      <a:pt x="1414" y="818"/>
                      <a:pt x="1402" y="852"/>
                    </a:cubicBezTo>
                    <a:cubicBezTo>
                      <a:pt x="1353" y="989"/>
                      <a:pt x="1314" y="1121"/>
                      <a:pt x="1326" y="1258"/>
                    </a:cubicBezTo>
                    <a:cubicBezTo>
                      <a:pt x="1337" y="1398"/>
                      <a:pt x="1421" y="1564"/>
                      <a:pt x="1580" y="1613"/>
                    </a:cubicBezTo>
                    <a:lnTo>
                      <a:pt x="1629" y="1632"/>
                    </a:lnTo>
                    <a:lnTo>
                      <a:pt x="1655" y="1583"/>
                    </a:lnTo>
                    <a:cubicBezTo>
                      <a:pt x="1788" y="1310"/>
                      <a:pt x="1732" y="999"/>
                      <a:pt x="1576" y="735"/>
                    </a:cubicBezTo>
                    <a:cubicBezTo>
                      <a:pt x="1629" y="590"/>
                      <a:pt x="1697" y="450"/>
                      <a:pt x="1796" y="340"/>
                    </a:cubicBezTo>
                    <a:cubicBezTo>
                      <a:pt x="1913" y="204"/>
                      <a:pt x="2073" y="127"/>
                      <a:pt x="2222" y="127"/>
                    </a:cubicBezTo>
                    <a:cubicBezTo>
                      <a:pt x="2251" y="127"/>
                      <a:pt x="2279" y="130"/>
                      <a:pt x="2307" y="136"/>
                    </a:cubicBezTo>
                    <a:cubicBezTo>
                      <a:pt x="2474" y="170"/>
                      <a:pt x="2622" y="329"/>
                      <a:pt x="2683" y="534"/>
                    </a:cubicBezTo>
                    <a:cubicBezTo>
                      <a:pt x="2694" y="572"/>
                      <a:pt x="2705" y="606"/>
                      <a:pt x="2709" y="644"/>
                    </a:cubicBezTo>
                    <a:cubicBezTo>
                      <a:pt x="2660" y="697"/>
                      <a:pt x="2614" y="758"/>
                      <a:pt x="2573" y="822"/>
                    </a:cubicBezTo>
                    <a:cubicBezTo>
                      <a:pt x="2433" y="1041"/>
                      <a:pt x="2337" y="1368"/>
                      <a:pt x="2501" y="1621"/>
                    </a:cubicBezTo>
                    <a:lnTo>
                      <a:pt x="2527" y="1655"/>
                    </a:lnTo>
                    <a:lnTo>
                      <a:pt x="2569" y="1648"/>
                    </a:lnTo>
                    <a:cubicBezTo>
                      <a:pt x="2683" y="1621"/>
                      <a:pt x="2823" y="1519"/>
                      <a:pt x="2845" y="1159"/>
                    </a:cubicBezTo>
                    <a:cubicBezTo>
                      <a:pt x="2853" y="1011"/>
                      <a:pt x="2860" y="849"/>
                      <a:pt x="2842" y="686"/>
                    </a:cubicBezTo>
                    <a:cubicBezTo>
                      <a:pt x="2970" y="560"/>
                      <a:pt x="3125" y="477"/>
                      <a:pt x="3284" y="443"/>
                    </a:cubicBezTo>
                    <a:cubicBezTo>
                      <a:pt x="3328" y="435"/>
                      <a:pt x="3371" y="431"/>
                      <a:pt x="3414" y="431"/>
                    </a:cubicBezTo>
                    <a:cubicBezTo>
                      <a:pt x="3628" y="431"/>
                      <a:pt x="3833" y="529"/>
                      <a:pt x="3940" y="693"/>
                    </a:cubicBezTo>
                    <a:cubicBezTo>
                      <a:pt x="4106" y="950"/>
                      <a:pt x="4024" y="1303"/>
                      <a:pt x="3947" y="1545"/>
                    </a:cubicBezTo>
                    <a:cubicBezTo>
                      <a:pt x="3910" y="1663"/>
                      <a:pt x="3872" y="1777"/>
                      <a:pt x="3830" y="1894"/>
                    </a:cubicBezTo>
                    <a:cubicBezTo>
                      <a:pt x="3701" y="2261"/>
                      <a:pt x="3569" y="2644"/>
                      <a:pt x="3564" y="3041"/>
                    </a:cubicBezTo>
                    <a:lnTo>
                      <a:pt x="3564" y="3099"/>
                    </a:lnTo>
                    <a:lnTo>
                      <a:pt x="3963" y="3136"/>
                    </a:lnTo>
                    <a:lnTo>
                      <a:pt x="3974" y="3011"/>
                    </a:lnTo>
                    <a:lnTo>
                      <a:pt x="3690" y="2985"/>
                    </a:lnTo>
                    <a:cubicBezTo>
                      <a:pt x="3705" y="2625"/>
                      <a:pt x="3826" y="2277"/>
                      <a:pt x="3947" y="1936"/>
                    </a:cubicBezTo>
                    <a:cubicBezTo>
                      <a:pt x="3989" y="1818"/>
                      <a:pt x="4031" y="1700"/>
                      <a:pt x="4064" y="1583"/>
                    </a:cubicBezTo>
                    <a:cubicBezTo>
                      <a:pt x="4152" y="1318"/>
                      <a:pt x="4239" y="928"/>
                      <a:pt x="4046" y="625"/>
                    </a:cubicBezTo>
                    <a:cubicBezTo>
                      <a:pt x="3917" y="426"/>
                      <a:pt x="3673" y="307"/>
                      <a:pt x="3417" y="307"/>
                    </a:cubicBezTo>
                    <a:cubicBezTo>
                      <a:pt x="3364" y="307"/>
                      <a:pt x="3311" y="312"/>
                      <a:pt x="3258" y="322"/>
                    </a:cubicBezTo>
                    <a:cubicBezTo>
                      <a:pt x="3103" y="352"/>
                      <a:pt x="2947" y="431"/>
                      <a:pt x="2814" y="541"/>
                    </a:cubicBezTo>
                    <a:cubicBezTo>
                      <a:pt x="2811" y="527"/>
                      <a:pt x="2807" y="515"/>
                      <a:pt x="2804" y="499"/>
                    </a:cubicBezTo>
                    <a:cubicBezTo>
                      <a:pt x="2743" y="303"/>
                      <a:pt x="2587" y="72"/>
                      <a:pt x="2334" y="11"/>
                    </a:cubicBezTo>
                    <a:cubicBezTo>
                      <a:pt x="2298" y="4"/>
                      <a:pt x="2261" y="0"/>
                      <a:pt x="2224" y="0"/>
                    </a:cubicBezTo>
                    <a:close/>
                  </a:path>
                </a:pathLst>
              </a:custGeom>
              <a:solidFill>
                <a:srgbClr val="C4B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59" name="Google Shape;659;p28"/>
            <p:cNvCxnSpPr/>
            <p:nvPr/>
          </p:nvCxnSpPr>
          <p:spPr>
            <a:xfrm>
              <a:off x="6452145" y="900"/>
              <a:ext cx="0" cy="1533900"/>
            </a:xfrm>
            <a:prstGeom prst="straightConnector1">
              <a:avLst/>
            </a:prstGeom>
            <a:noFill/>
            <a:ln w="28575" cap="flat" cmpd="sng">
              <a:solidFill>
                <a:srgbClr val="33898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60" name="Google Shape;660;p28"/>
          <p:cNvSpPr/>
          <p:nvPr/>
        </p:nvSpPr>
        <p:spPr>
          <a:xfrm>
            <a:off x="6425165" y="3797154"/>
            <a:ext cx="119234" cy="590175"/>
          </a:xfrm>
          <a:custGeom>
            <a:avLst/>
            <a:gdLst/>
            <a:ahLst/>
            <a:cxnLst/>
            <a:rect l="l" t="t" r="r" b="b"/>
            <a:pathLst>
              <a:path w="4315" h="21358" extrusionOk="0">
                <a:moveTo>
                  <a:pt x="0" y="1"/>
                </a:moveTo>
                <a:lnTo>
                  <a:pt x="0" y="19199"/>
                </a:lnTo>
                <a:cubicBezTo>
                  <a:pt x="0" y="20392"/>
                  <a:pt x="967" y="21358"/>
                  <a:pt x="2156" y="21358"/>
                </a:cubicBezTo>
                <a:cubicBezTo>
                  <a:pt x="3349" y="21358"/>
                  <a:pt x="4315" y="20392"/>
                  <a:pt x="4315" y="19199"/>
                </a:cubicBezTo>
                <a:lnTo>
                  <a:pt x="4315" y="1"/>
                </a:ln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8"/>
          <p:cNvSpPr/>
          <p:nvPr/>
        </p:nvSpPr>
        <p:spPr>
          <a:xfrm>
            <a:off x="6445778" y="3817796"/>
            <a:ext cx="77896" cy="548809"/>
          </a:xfrm>
          <a:custGeom>
            <a:avLst/>
            <a:gdLst/>
            <a:ahLst/>
            <a:cxnLst/>
            <a:rect l="l" t="t" r="r" b="b"/>
            <a:pathLst>
              <a:path w="2819" h="19861" extrusionOk="0">
                <a:moveTo>
                  <a:pt x="1" y="0"/>
                </a:moveTo>
                <a:lnTo>
                  <a:pt x="1" y="18452"/>
                </a:lnTo>
                <a:cubicBezTo>
                  <a:pt x="1" y="19228"/>
                  <a:pt x="633" y="19861"/>
                  <a:pt x="1410" y="19861"/>
                </a:cubicBezTo>
                <a:cubicBezTo>
                  <a:pt x="2190" y="19861"/>
                  <a:pt x="2819" y="19228"/>
                  <a:pt x="2819" y="18452"/>
                </a:cubicBezTo>
                <a:lnTo>
                  <a:pt x="2819" y="0"/>
                </a:ln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>
            <a:off x="6403916" y="3786626"/>
            <a:ext cx="161650" cy="18099"/>
          </a:xfrm>
          <a:custGeom>
            <a:avLst/>
            <a:gdLst/>
            <a:ahLst/>
            <a:cxnLst/>
            <a:rect l="l" t="t" r="r" b="b"/>
            <a:pathLst>
              <a:path w="5850" h="655" extrusionOk="0">
                <a:moveTo>
                  <a:pt x="330" y="0"/>
                </a:moveTo>
                <a:cubicBezTo>
                  <a:pt x="148" y="0"/>
                  <a:pt x="0" y="147"/>
                  <a:pt x="0" y="329"/>
                </a:cubicBezTo>
                <a:cubicBezTo>
                  <a:pt x="0" y="507"/>
                  <a:pt x="148" y="655"/>
                  <a:pt x="330" y="655"/>
                </a:cubicBezTo>
                <a:lnTo>
                  <a:pt x="5523" y="655"/>
                </a:lnTo>
                <a:cubicBezTo>
                  <a:pt x="5705" y="655"/>
                  <a:pt x="5849" y="507"/>
                  <a:pt x="5849" y="329"/>
                </a:cubicBezTo>
                <a:cubicBezTo>
                  <a:pt x="5849" y="147"/>
                  <a:pt x="5705" y="0"/>
                  <a:pt x="5523" y="0"/>
                </a:cubicBez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>
            <a:off x="6425165" y="3797154"/>
            <a:ext cx="119234" cy="590175"/>
          </a:xfrm>
          <a:custGeom>
            <a:avLst/>
            <a:gdLst/>
            <a:ahLst/>
            <a:cxnLst/>
            <a:rect l="l" t="t" r="r" b="b"/>
            <a:pathLst>
              <a:path w="4315" h="21358" extrusionOk="0">
                <a:moveTo>
                  <a:pt x="0" y="1"/>
                </a:moveTo>
                <a:lnTo>
                  <a:pt x="0" y="19199"/>
                </a:lnTo>
                <a:cubicBezTo>
                  <a:pt x="0" y="20392"/>
                  <a:pt x="967" y="21358"/>
                  <a:pt x="2156" y="21358"/>
                </a:cubicBezTo>
                <a:cubicBezTo>
                  <a:pt x="3349" y="21358"/>
                  <a:pt x="4315" y="20392"/>
                  <a:pt x="4315" y="19199"/>
                </a:cubicBezTo>
                <a:lnTo>
                  <a:pt x="4315" y="1"/>
                </a:ln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>
            <a:off x="6445778" y="4030151"/>
            <a:ext cx="77896" cy="343693"/>
          </a:xfrm>
          <a:custGeom>
            <a:avLst/>
            <a:gdLst/>
            <a:ahLst/>
            <a:cxnLst/>
            <a:rect l="l" t="t" r="r" b="b"/>
            <a:pathLst>
              <a:path w="2819" h="12438" extrusionOk="0">
                <a:moveTo>
                  <a:pt x="2053" y="0"/>
                </a:moveTo>
                <a:cubicBezTo>
                  <a:pt x="1489" y="0"/>
                  <a:pt x="934" y="69"/>
                  <a:pt x="396" y="69"/>
                </a:cubicBezTo>
                <a:cubicBezTo>
                  <a:pt x="263" y="69"/>
                  <a:pt x="131" y="65"/>
                  <a:pt x="1" y="55"/>
                </a:cubicBezTo>
                <a:lnTo>
                  <a:pt x="1" y="11028"/>
                </a:lnTo>
                <a:cubicBezTo>
                  <a:pt x="1" y="11805"/>
                  <a:pt x="633" y="12437"/>
                  <a:pt x="1410" y="12437"/>
                </a:cubicBezTo>
                <a:cubicBezTo>
                  <a:pt x="2190" y="12437"/>
                  <a:pt x="2819" y="11805"/>
                  <a:pt x="2819" y="11028"/>
                </a:cubicBezTo>
                <a:lnTo>
                  <a:pt x="2819" y="55"/>
                </a:lnTo>
                <a:cubicBezTo>
                  <a:pt x="2562" y="14"/>
                  <a:pt x="2306" y="0"/>
                  <a:pt x="2053" y="0"/>
                </a:cubicBezTo>
                <a:close/>
              </a:path>
            </a:pathLst>
          </a:custGeom>
          <a:solidFill>
            <a:srgbClr val="F1D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8"/>
          <p:cNvSpPr/>
          <p:nvPr/>
        </p:nvSpPr>
        <p:spPr>
          <a:xfrm>
            <a:off x="6403916" y="3786626"/>
            <a:ext cx="161650" cy="18099"/>
          </a:xfrm>
          <a:custGeom>
            <a:avLst/>
            <a:gdLst/>
            <a:ahLst/>
            <a:cxnLst/>
            <a:rect l="l" t="t" r="r" b="b"/>
            <a:pathLst>
              <a:path w="5850" h="655" extrusionOk="0">
                <a:moveTo>
                  <a:pt x="330" y="0"/>
                </a:moveTo>
                <a:cubicBezTo>
                  <a:pt x="148" y="0"/>
                  <a:pt x="0" y="147"/>
                  <a:pt x="0" y="329"/>
                </a:cubicBezTo>
                <a:cubicBezTo>
                  <a:pt x="0" y="507"/>
                  <a:pt x="148" y="655"/>
                  <a:pt x="330" y="655"/>
                </a:cubicBezTo>
                <a:lnTo>
                  <a:pt x="5523" y="655"/>
                </a:lnTo>
                <a:cubicBezTo>
                  <a:pt x="5705" y="655"/>
                  <a:pt x="5849" y="507"/>
                  <a:pt x="5849" y="329"/>
                </a:cubicBezTo>
                <a:cubicBezTo>
                  <a:pt x="5849" y="147"/>
                  <a:pt x="5705" y="0"/>
                  <a:pt x="5523" y="0"/>
                </a:cubicBez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8"/>
          <p:cNvSpPr/>
          <p:nvPr/>
        </p:nvSpPr>
        <p:spPr>
          <a:xfrm>
            <a:off x="6798418" y="3797154"/>
            <a:ext cx="119234" cy="590175"/>
          </a:xfrm>
          <a:custGeom>
            <a:avLst/>
            <a:gdLst/>
            <a:ahLst/>
            <a:cxnLst/>
            <a:rect l="l" t="t" r="r" b="b"/>
            <a:pathLst>
              <a:path w="4315" h="21358" extrusionOk="0">
                <a:moveTo>
                  <a:pt x="1" y="1"/>
                </a:moveTo>
                <a:lnTo>
                  <a:pt x="1" y="21225"/>
                </a:lnTo>
                <a:cubicBezTo>
                  <a:pt x="1" y="21297"/>
                  <a:pt x="57" y="21358"/>
                  <a:pt x="129" y="21358"/>
                </a:cubicBezTo>
                <a:lnTo>
                  <a:pt x="4186" y="21358"/>
                </a:lnTo>
                <a:cubicBezTo>
                  <a:pt x="4258" y="21358"/>
                  <a:pt x="4314" y="21297"/>
                  <a:pt x="4314" y="21225"/>
                </a:cubicBezTo>
                <a:lnTo>
                  <a:pt x="4314" y="1"/>
                </a:ln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8"/>
          <p:cNvSpPr/>
          <p:nvPr/>
        </p:nvSpPr>
        <p:spPr>
          <a:xfrm>
            <a:off x="6819031" y="4230624"/>
            <a:ext cx="78007" cy="135980"/>
          </a:xfrm>
          <a:custGeom>
            <a:avLst/>
            <a:gdLst/>
            <a:ahLst/>
            <a:cxnLst/>
            <a:rect l="l" t="t" r="r" b="b"/>
            <a:pathLst>
              <a:path w="2823" h="4921" extrusionOk="0">
                <a:moveTo>
                  <a:pt x="0" y="1"/>
                </a:moveTo>
                <a:lnTo>
                  <a:pt x="0" y="3512"/>
                </a:lnTo>
                <a:cubicBezTo>
                  <a:pt x="0" y="4288"/>
                  <a:pt x="633" y="4921"/>
                  <a:pt x="1414" y="4921"/>
                </a:cubicBezTo>
                <a:cubicBezTo>
                  <a:pt x="2190" y="4921"/>
                  <a:pt x="2823" y="4288"/>
                  <a:pt x="2823" y="3512"/>
                </a:cubicBezTo>
                <a:lnTo>
                  <a:pt x="2823" y="1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8"/>
          <p:cNvSpPr/>
          <p:nvPr/>
        </p:nvSpPr>
        <p:spPr>
          <a:xfrm>
            <a:off x="6777279" y="3786626"/>
            <a:ext cx="161622" cy="18099"/>
          </a:xfrm>
          <a:custGeom>
            <a:avLst/>
            <a:gdLst/>
            <a:ahLst/>
            <a:cxnLst/>
            <a:rect l="l" t="t" r="r" b="b"/>
            <a:pathLst>
              <a:path w="5849" h="655" extrusionOk="0">
                <a:moveTo>
                  <a:pt x="326" y="0"/>
                </a:moveTo>
                <a:cubicBezTo>
                  <a:pt x="144" y="0"/>
                  <a:pt x="0" y="147"/>
                  <a:pt x="0" y="329"/>
                </a:cubicBezTo>
                <a:cubicBezTo>
                  <a:pt x="0" y="507"/>
                  <a:pt x="144" y="655"/>
                  <a:pt x="326" y="655"/>
                </a:cubicBezTo>
                <a:lnTo>
                  <a:pt x="5519" y="655"/>
                </a:lnTo>
                <a:cubicBezTo>
                  <a:pt x="5701" y="655"/>
                  <a:pt x="5848" y="507"/>
                  <a:pt x="5848" y="329"/>
                </a:cubicBezTo>
                <a:cubicBezTo>
                  <a:pt x="5848" y="147"/>
                  <a:pt x="5701" y="0"/>
                  <a:pt x="5519" y="0"/>
                </a:cubicBez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8"/>
          <p:cNvSpPr/>
          <p:nvPr/>
        </p:nvSpPr>
        <p:spPr>
          <a:xfrm>
            <a:off x="7171670" y="3797154"/>
            <a:ext cx="119345" cy="590175"/>
          </a:xfrm>
          <a:custGeom>
            <a:avLst/>
            <a:gdLst/>
            <a:ahLst/>
            <a:cxnLst/>
            <a:rect l="l" t="t" r="r" b="b"/>
            <a:pathLst>
              <a:path w="4319" h="21358" extrusionOk="0">
                <a:moveTo>
                  <a:pt x="0" y="1"/>
                </a:moveTo>
                <a:lnTo>
                  <a:pt x="0" y="19199"/>
                </a:lnTo>
                <a:cubicBezTo>
                  <a:pt x="0" y="20392"/>
                  <a:pt x="966" y="21358"/>
                  <a:pt x="2159" y="21358"/>
                </a:cubicBezTo>
                <a:cubicBezTo>
                  <a:pt x="3348" y="21358"/>
                  <a:pt x="4318" y="20392"/>
                  <a:pt x="4318" y="19199"/>
                </a:cubicBezTo>
                <a:lnTo>
                  <a:pt x="4318" y="1"/>
                </a:ln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8"/>
          <p:cNvSpPr/>
          <p:nvPr/>
        </p:nvSpPr>
        <p:spPr>
          <a:xfrm>
            <a:off x="7192394" y="3992598"/>
            <a:ext cx="77896" cy="374006"/>
          </a:xfrm>
          <a:custGeom>
            <a:avLst/>
            <a:gdLst/>
            <a:ahLst/>
            <a:cxnLst/>
            <a:rect l="l" t="t" r="r" b="b"/>
            <a:pathLst>
              <a:path w="2819" h="13535" extrusionOk="0">
                <a:moveTo>
                  <a:pt x="2818" y="4"/>
                </a:moveTo>
                <a:cubicBezTo>
                  <a:pt x="1883" y="8"/>
                  <a:pt x="951" y="1"/>
                  <a:pt x="0" y="34"/>
                </a:cubicBezTo>
                <a:lnTo>
                  <a:pt x="0" y="12126"/>
                </a:lnTo>
                <a:cubicBezTo>
                  <a:pt x="0" y="12902"/>
                  <a:pt x="633" y="13535"/>
                  <a:pt x="1409" y="13535"/>
                </a:cubicBezTo>
                <a:cubicBezTo>
                  <a:pt x="2186" y="13535"/>
                  <a:pt x="2818" y="12902"/>
                  <a:pt x="2818" y="12126"/>
                </a:cubicBezTo>
                <a:lnTo>
                  <a:pt x="2818" y="4"/>
                </a:lnTo>
                <a:close/>
              </a:path>
            </a:pathLst>
          </a:custGeom>
          <a:solidFill>
            <a:srgbClr val="DBD75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8"/>
          <p:cNvSpPr/>
          <p:nvPr/>
        </p:nvSpPr>
        <p:spPr>
          <a:xfrm>
            <a:off x="7150504" y="3786626"/>
            <a:ext cx="161650" cy="18099"/>
          </a:xfrm>
          <a:custGeom>
            <a:avLst/>
            <a:gdLst/>
            <a:ahLst/>
            <a:cxnLst/>
            <a:rect l="l" t="t" r="r" b="b"/>
            <a:pathLst>
              <a:path w="5850" h="655" extrusionOk="0">
                <a:moveTo>
                  <a:pt x="327" y="0"/>
                </a:moveTo>
                <a:cubicBezTo>
                  <a:pt x="145" y="0"/>
                  <a:pt x="1" y="147"/>
                  <a:pt x="1" y="329"/>
                </a:cubicBezTo>
                <a:cubicBezTo>
                  <a:pt x="1" y="507"/>
                  <a:pt x="145" y="655"/>
                  <a:pt x="327" y="655"/>
                </a:cubicBezTo>
                <a:lnTo>
                  <a:pt x="5520" y="655"/>
                </a:lnTo>
                <a:cubicBezTo>
                  <a:pt x="5702" y="655"/>
                  <a:pt x="5850" y="507"/>
                  <a:pt x="5850" y="329"/>
                </a:cubicBezTo>
                <a:cubicBezTo>
                  <a:pt x="5850" y="147"/>
                  <a:pt x="5702" y="0"/>
                  <a:pt x="5520" y="0"/>
                </a:cubicBezTo>
                <a:close/>
              </a:path>
            </a:pathLst>
          </a:custGeom>
          <a:solidFill>
            <a:srgbClr val="FE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8"/>
          <p:cNvSpPr/>
          <p:nvPr/>
        </p:nvSpPr>
        <p:spPr>
          <a:xfrm>
            <a:off x="6243650" y="3870767"/>
            <a:ext cx="1228873" cy="666137"/>
          </a:xfrm>
          <a:custGeom>
            <a:avLst/>
            <a:gdLst/>
            <a:ahLst/>
            <a:cxnLst/>
            <a:rect l="l" t="t" r="r" b="b"/>
            <a:pathLst>
              <a:path w="44472" h="24107" extrusionOk="0">
                <a:moveTo>
                  <a:pt x="43722" y="3288"/>
                </a:moveTo>
                <a:lnTo>
                  <a:pt x="43722" y="21823"/>
                </a:lnTo>
                <a:lnTo>
                  <a:pt x="747" y="21823"/>
                </a:lnTo>
                <a:lnTo>
                  <a:pt x="747" y="3288"/>
                </a:lnTo>
                <a:close/>
                <a:moveTo>
                  <a:pt x="1232" y="1"/>
                </a:moveTo>
                <a:cubicBezTo>
                  <a:pt x="550" y="1"/>
                  <a:pt x="1" y="553"/>
                  <a:pt x="1" y="1232"/>
                </a:cubicBezTo>
                <a:lnTo>
                  <a:pt x="1" y="24106"/>
                </a:lnTo>
                <a:lnTo>
                  <a:pt x="44472" y="24106"/>
                </a:lnTo>
                <a:lnTo>
                  <a:pt x="44472" y="1232"/>
                </a:lnTo>
                <a:cubicBezTo>
                  <a:pt x="44472" y="553"/>
                  <a:pt x="43919" y="1"/>
                  <a:pt x="43237" y="1"/>
                </a:cubicBezTo>
                <a:close/>
              </a:path>
            </a:pathLst>
          </a:custGeom>
          <a:solidFill>
            <a:srgbClr val="2A47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>
            <a:off x="6243650" y="3983701"/>
            <a:ext cx="1228873" cy="553203"/>
          </a:xfrm>
          <a:custGeom>
            <a:avLst/>
            <a:gdLst/>
            <a:ahLst/>
            <a:cxnLst/>
            <a:rect l="l" t="t" r="r" b="b"/>
            <a:pathLst>
              <a:path w="44472" h="20020" extrusionOk="0">
                <a:moveTo>
                  <a:pt x="44472" y="0"/>
                </a:moveTo>
                <a:cubicBezTo>
                  <a:pt x="44233" y="440"/>
                  <a:pt x="43983" y="868"/>
                  <a:pt x="43722" y="1285"/>
                </a:cubicBezTo>
                <a:lnTo>
                  <a:pt x="43722" y="17736"/>
                </a:lnTo>
                <a:lnTo>
                  <a:pt x="747" y="17736"/>
                </a:lnTo>
                <a:lnTo>
                  <a:pt x="747" y="16318"/>
                </a:lnTo>
                <a:cubicBezTo>
                  <a:pt x="497" y="16346"/>
                  <a:pt x="247" y="16372"/>
                  <a:pt x="1" y="16395"/>
                </a:cubicBezTo>
                <a:lnTo>
                  <a:pt x="1" y="20019"/>
                </a:lnTo>
                <a:lnTo>
                  <a:pt x="44472" y="20019"/>
                </a:lnTo>
                <a:lnTo>
                  <a:pt x="44472" y="0"/>
                </a:lnTo>
                <a:close/>
              </a:path>
            </a:pathLst>
          </a:custGeom>
          <a:solidFill>
            <a:srgbClr val="203C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8"/>
          <p:cNvSpPr/>
          <p:nvPr/>
        </p:nvSpPr>
        <p:spPr>
          <a:xfrm>
            <a:off x="6270039" y="3877343"/>
            <a:ext cx="497109" cy="20752"/>
          </a:xfrm>
          <a:custGeom>
            <a:avLst/>
            <a:gdLst/>
            <a:ahLst/>
            <a:cxnLst/>
            <a:rect l="l" t="t" r="r" b="b"/>
            <a:pathLst>
              <a:path w="17990" h="751" extrusionOk="0">
                <a:moveTo>
                  <a:pt x="481" y="1"/>
                </a:moveTo>
                <a:cubicBezTo>
                  <a:pt x="0" y="1"/>
                  <a:pt x="0" y="751"/>
                  <a:pt x="481" y="751"/>
                </a:cubicBezTo>
                <a:lnTo>
                  <a:pt x="17509" y="751"/>
                </a:lnTo>
                <a:cubicBezTo>
                  <a:pt x="17990" y="751"/>
                  <a:pt x="17990" y="1"/>
                  <a:pt x="17509" y="1"/>
                </a:cubicBezTo>
                <a:close/>
              </a:path>
            </a:pathLst>
          </a:custGeom>
          <a:solidFill>
            <a:srgbClr val="4464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8"/>
          <p:cNvSpPr/>
          <p:nvPr/>
        </p:nvSpPr>
        <p:spPr>
          <a:xfrm>
            <a:off x="6778329" y="3875990"/>
            <a:ext cx="122688" cy="20752"/>
          </a:xfrm>
          <a:custGeom>
            <a:avLst/>
            <a:gdLst/>
            <a:ahLst/>
            <a:cxnLst/>
            <a:rect l="l" t="t" r="r" b="b"/>
            <a:pathLst>
              <a:path w="4440" h="751" extrusionOk="0">
                <a:moveTo>
                  <a:pt x="485" y="1"/>
                </a:moveTo>
                <a:cubicBezTo>
                  <a:pt x="0" y="1"/>
                  <a:pt x="0" y="751"/>
                  <a:pt x="485" y="751"/>
                </a:cubicBezTo>
                <a:lnTo>
                  <a:pt x="3959" y="751"/>
                </a:lnTo>
                <a:cubicBezTo>
                  <a:pt x="4439" y="751"/>
                  <a:pt x="4439" y="1"/>
                  <a:pt x="3959" y="1"/>
                </a:cubicBezTo>
                <a:close/>
              </a:path>
            </a:pathLst>
          </a:custGeom>
          <a:solidFill>
            <a:srgbClr val="4464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9">
            <a:hlinkClick r:id="rId3"/>
          </p:cNvPr>
          <p:cNvSpPr/>
          <p:nvPr/>
        </p:nvSpPr>
        <p:spPr>
          <a:xfrm>
            <a:off x="2746297" y="3578015"/>
            <a:ext cx="186052" cy="177680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CBF4A"/>
              </a:solidFill>
            </a:endParaRPr>
          </a:p>
        </p:txBody>
      </p:sp>
      <p:sp>
        <p:nvSpPr>
          <p:cNvPr id="681" name="Google Shape;681;p29"/>
          <p:cNvSpPr/>
          <p:nvPr/>
        </p:nvSpPr>
        <p:spPr>
          <a:xfrm>
            <a:off x="3113625" y="3613075"/>
            <a:ext cx="206735" cy="142619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CBF4A"/>
              </a:solidFill>
            </a:endParaRPr>
          </a:p>
        </p:txBody>
      </p:sp>
      <p:sp>
        <p:nvSpPr>
          <p:cNvPr id="682" name="Google Shape;682;p29"/>
          <p:cNvSpPr/>
          <p:nvPr/>
        </p:nvSpPr>
        <p:spPr>
          <a:xfrm>
            <a:off x="2468856" y="3548960"/>
            <a:ext cx="96134" cy="206735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CBF4A"/>
              </a:solidFill>
            </a:endParaRPr>
          </a:p>
        </p:txBody>
      </p:sp>
      <p:sp>
        <p:nvSpPr>
          <p:cNvPr id="684" name="Google Shape;684;p29"/>
          <p:cNvSpPr txBox="1">
            <a:spLocks noGrp="1"/>
          </p:cNvSpPr>
          <p:nvPr>
            <p:ph type="subTitle" idx="1"/>
          </p:nvPr>
        </p:nvSpPr>
        <p:spPr>
          <a:xfrm flipH="1">
            <a:off x="1458395" y="1942050"/>
            <a:ext cx="2977283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Does anyone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>
                <a:hlinkClick r:id="rId4"/>
              </a:rPr>
              <a:t>saritacharde04</a:t>
            </a:r>
            <a:r>
              <a:rPr lang="es" dirty="0" smtClean="0">
                <a:hlinkClick r:id="rId4"/>
              </a:rPr>
              <a:t>@gmail.com</a:t>
            </a:r>
            <a:r>
              <a:rPr lang="es" dirty="0" smtClean="0"/>
              <a:t> 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/>
              <a:t>+61  456 651 152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85" name="Google Shape;685;p29"/>
          <p:cNvGrpSpPr/>
          <p:nvPr/>
        </p:nvGrpSpPr>
        <p:grpSpPr>
          <a:xfrm>
            <a:off x="5572191" y="326730"/>
            <a:ext cx="2136495" cy="4558882"/>
            <a:chOff x="7688425" y="945388"/>
            <a:chExt cx="2136495" cy="4558882"/>
          </a:xfrm>
        </p:grpSpPr>
        <p:grpSp>
          <p:nvGrpSpPr>
            <p:cNvPr id="686" name="Google Shape;686;p29"/>
            <p:cNvGrpSpPr/>
            <p:nvPr/>
          </p:nvGrpSpPr>
          <p:grpSpPr>
            <a:xfrm>
              <a:off x="7688425" y="945388"/>
              <a:ext cx="2136495" cy="4558882"/>
              <a:chOff x="877975" y="584575"/>
              <a:chExt cx="2136495" cy="4558882"/>
            </a:xfrm>
          </p:grpSpPr>
          <p:sp>
            <p:nvSpPr>
              <p:cNvPr id="687" name="Google Shape;687;p29"/>
              <p:cNvSpPr/>
              <p:nvPr/>
            </p:nvSpPr>
            <p:spPr>
              <a:xfrm>
                <a:off x="899596" y="1673954"/>
                <a:ext cx="1567834" cy="3465986"/>
              </a:xfrm>
              <a:custGeom>
                <a:avLst/>
                <a:gdLst/>
                <a:ahLst/>
                <a:cxnLst/>
                <a:rect l="l" t="t" r="r" b="b"/>
                <a:pathLst>
                  <a:path w="31037" h="68613" extrusionOk="0">
                    <a:moveTo>
                      <a:pt x="21904" y="1"/>
                    </a:moveTo>
                    <a:lnTo>
                      <a:pt x="18167" y="1350"/>
                    </a:lnTo>
                    <a:lnTo>
                      <a:pt x="18167" y="9031"/>
                    </a:lnTo>
                    <a:cubicBezTo>
                      <a:pt x="18167" y="9031"/>
                      <a:pt x="9239" y="9133"/>
                      <a:pt x="7163" y="11521"/>
                    </a:cubicBezTo>
                    <a:cubicBezTo>
                      <a:pt x="5087" y="13908"/>
                      <a:pt x="2182" y="27403"/>
                      <a:pt x="0" y="54287"/>
                    </a:cubicBezTo>
                    <a:lnTo>
                      <a:pt x="0" y="68613"/>
                    </a:lnTo>
                    <a:lnTo>
                      <a:pt x="31037" y="68613"/>
                    </a:lnTo>
                    <a:lnTo>
                      <a:pt x="30831" y="10607"/>
                    </a:lnTo>
                    <a:cubicBezTo>
                      <a:pt x="30831" y="10607"/>
                      <a:pt x="30311" y="9859"/>
                      <a:pt x="22216" y="9031"/>
                    </a:cubicBezTo>
                    <a:lnTo>
                      <a:pt x="21904" y="1"/>
                    </a:ln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9"/>
              <p:cNvSpPr/>
              <p:nvPr/>
            </p:nvSpPr>
            <p:spPr>
              <a:xfrm>
                <a:off x="1817270" y="1727602"/>
                <a:ext cx="193523" cy="273337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411" extrusionOk="0">
                    <a:moveTo>
                      <a:pt x="3738" y="0"/>
                    </a:moveTo>
                    <a:lnTo>
                      <a:pt x="1" y="1350"/>
                    </a:lnTo>
                    <a:lnTo>
                      <a:pt x="1" y="5410"/>
                    </a:lnTo>
                    <a:cubicBezTo>
                      <a:pt x="1559" y="5033"/>
                      <a:pt x="2871" y="4029"/>
                      <a:pt x="3830" y="2738"/>
                    </a:cubicBezTo>
                    <a:lnTo>
                      <a:pt x="3738" y="0"/>
                    </a:ln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9"/>
              <p:cNvSpPr/>
              <p:nvPr/>
            </p:nvSpPr>
            <p:spPr>
              <a:xfrm>
                <a:off x="949102" y="2005037"/>
                <a:ext cx="1513834" cy="1878097"/>
              </a:xfrm>
              <a:custGeom>
                <a:avLst/>
                <a:gdLst/>
                <a:ahLst/>
                <a:cxnLst/>
                <a:rect l="l" t="t" r="r" b="b"/>
                <a:pathLst>
                  <a:path w="29968" h="37179" extrusionOk="0">
                    <a:moveTo>
                      <a:pt x="17187" y="0"/>
                    </a:moveTo>
                    <a:lnTo>
                      <a:pt x="17187" y="2477"/>
                    </a:lnTo>
                    <a:cubicBezTo>
                      <a:pt x="17187" y="2477"/>
                      <a:pt x="8259" y="2579"/>
                      <a:pt x="6183" y="4967"/>
                    </a:cubicBezTo>
                    <a:cubicBezTo>
                      <a:pt x="4405" y="7012"/>
                      <a:pt x="2018" y="17207"/>
                      <a:pt x="0" y="36980"/>
                    </a:cubicBezTo>
                    <a:cubicBezTo>
                      <a:pt x="1671" y="36956"/>
                      <a:pt x="3342" y="36946"/>
                      <a:pt x="5014" y="36946"/>
                    </a:cubicBezTo>
                    <a:cubicBezTo>
                      <a:pt x="13089" y="36946"/>
                      <a:pt x="21180" y="37179"/>
                      <a:pt x="29261" y="37179"/>
                    </a:cubicBezTo>
                    <a:cubicBezTo>
                      <a:pt x="29497" y="37179"/>
                      <a:pt x="29732" y="37179"/>
                      <a:pt x="29968" y="37178"/>
                    </a:cubicBezTo>
                    <a:lnTo>
                      <a:pt x="29851" y="4053"/>
                    </a:lnTo>
                    <a:cubicBezTo>
                      <a:pt x="29851" y="4053"/>
                      <a:pt x="29331" y="3305"/>
                      <a:pt x="21236" y="2477"/>
                    </a:cubicBezTo>
                    <a:lnTo>
                      <a:pt x="21150" y="0"/>
                    </a:lnTo>
                    <a:cubicBezTo>
                      <a:pt x="20150" y="332"/>
                      <a:pt x="19337" y="952"/>
                      <a:pt x="19214" y="2056"/>
                    </a:cubicBezTo>
                    <a:cubicBezTo>
                      <a:pt x="18858" y="1164"/>
                      <a:pt x="18063" y="13"/>
                      <a:pt x="17187" y="0"/>
                    </a:cubicBezTo>
                    <a:close/>
                  </a:path>
                </a:pathLst>
              </a:custGeom>
              <a:solidFill>
                <a:srgbClr val="0062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9"/>
              <p:cNvSpPr/>
              <p:nvPr/>
            </p:nvSpPr>
            <p:spPr>
              <a:xfrm>
                <a:off x="1919919" y="2127336"/>
                <a:ext cx="5001" cy="17464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34573" extrusionOk="0">
                    <a:moveTo>
                      <a:pt x="0" y="1"/>
                    </a:moveTo>
                    <a:lnTo>
                      <a:pt x="0" y="34572"/>
                    </a:lnTo>
                    <a:lnTo>
                      <a:pt x="99" y="34572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9"/>
              <p:cNvSpPr/>
              <p:nvPr/>
            </p:nvSpPr>
            <p:spPr>
              <a:xfrm>
                <a:off x="899596" y="3871353"/>
                <a:ext cx="1567834" cy="1268634"/>
              </a:xfrm>
              <a:custGeom>
                <a:avLst/>
                <a:gdLst/>
                <a:ahLst/>
                <a:cxnLst/>
                <a:rect l="l" t="t" r="r" b="b"/>
                <a:pathLst>
                  <a:path w="31037" h="25114" extrusionOk="0">
                    <a:moveTo>
                      <a:pt x="5994" y="1"/>
                    </a:moveTo>
                    <a:cubicBezTo>
                      <a:pt x="4322" y="1"/>
                      <a:pt x="2651" y="11"/>
                      <a:pt x="980" y="35"/>
                    </a:cubicBezTo>
                    <a:cubicBezTo>
                      <a:pt x="641" y="3351"/>
                      <a:pt x="315" y="6930"/>
                      <a:pt x="0" y="10788"/>
                    </a:cubicBezTo>
                    <a:lnTo>
                      <a:pt x="0" y="25114"/>
                    </a:lnTo>
                    <a:lnTo>
                      <a:pt x="31037" y="25114"/>
                    </a:lnTo>
                    <a:lnTo>
                      <a:pt x="30948" y="233"/>
                    </a:lnTo>
                    <a:cubicBezTo>
                      <a:pt x="30712" y="234"/>
                      <a:pt x="30477" y="234"/>
                      <a:pt x="30241" y="234"/>
                    </a:cubicBezTo>
                    <a:cubicBezTo>
                      <a:pt x="22160" y="234"/>
                      <a:pt x="14069" y="1"/>
                      <a:pt x="5994" y="1"/>
                    </a:cubicBezTo>
                    <a:close/>
                  </a:path>
                </a:pathLst>
              </a:custGeom>
              <a:solidFill>
                <a:srgbClr val="0062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9"/>
              <p:cNvSpPr/>
              <p:nvPr/>
            </p:nvSpPr>
            <p:spPr>
              <a:xfrm>
                <a:off x="877975" y="2063989"/>
                <a:ext cx="936902" cy="3075959"/>
              </a:xfrm>
              <a:custGeom>
                <a:avLst/>
                <a:gdLst/>
                <a:ahLst/>
                <a:cxnLst/>
                <a:rect l="l" t="t" r="r" b="b"/>
                <a:pathLst>
                  <a:path w="18547" h="60892" extrusionOk="0">
                    <a:moveTo>
                      <a:pt x="18546" y="1"/>
                    </a:moveTo>
                    <a:lnTo>
                      <a:pt x="18546" y="1"/>
                    </a:lnTo>
                    <a:cubicBezTo>
                      <a:pt x="17532" y="21"/>
                      <a:pt x="9304" y="275"/>
                      <a:pt x="7317" y="2560"/>
                    </a:cubicBezTo>
                    <a:cubicBezTo>
                      <a:pt x="5197" y="4999"/>
                      <a:pt x="2226" y="18787"/>
                      <a:pt x="0" y="46254"/>
                    </a:cubicBezTo>
                    <a:lnTo>
                      <a:pt x="0" y="60892"/>
                    </a:lnTo>
                    <a:lnTo>
                      <a:pt x="12819" y="60892"/>
                    </a:lnTo>
                    <a:cubicBezTo>
                      <a:pt x="15933" y="60892"/>
                      <a:pt x="18454" y="58367"/>
                      <a:pt x="18454" y="55254"/>
                    </a:cubicBezTo>
                    <a:lnTo>
                      <a:pt x="18546" y="1"/>
                    </a:ln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9"/>
              <p:cNvSpPr/>
              <p:nvPr/>
            </p:nvSpPr>
            <p:spPr>
              <a:xfrm>
                <a:off x="2020597" y="2064696"/>
                <a:ext cx="459333" cy="3075252"/>
              </a:xfrm>
              <a:custGeom>
                <a:avLst/>
                <a:gdLst/>
                <a:ahLst/>
                <a:cxnLst/>
                <a:rect l="l" t="t" r="r" b="b"/>
                <a:pathLst>
                  <a:path w="9093" h="60878" extrusionOk="0">
                    <a:moveTo>
                      <a:pt x="76" y="1"/>
                    </a:moveTo>
                    <a:lnTo>
                      <a:pt x="1" y="53999"/>
                    </a:lnTo>
                    <a:cubicBezTo>
                      <a:pt x="1" y="57798"/>
                      <a:pt x="3077" y="60878"/>
                      <a:pt x="6876" y="60878"/>
                    </a:cubicBezTo>
                    <a:lnTo>
                      <a:pt x="9092" y="60878"/>
                    </a:lnTo>
                    <a:lnTo>
                      <a:pt x="8880" y="1611"/>
                    </a:lnTo>
                    <a:cubicBezTo>
                      <a:pt x="8880" y="1611"/>
                      <a:pt x="8349" y="850"/>
                      <a:pt x="76" y="1"/>
                    </a:cubicBez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9"/>
              <p:cNvSpPr/>
              <p:nvPr/>
            </p:nvSpPr>
            <p:spPr>
              <a:xfrm>
                <a:off x="1371668" y="3157006"/>
                <a:ext cx="5051" cy="198645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9324" extrusionOk="0">
                    <a:moveTo>
                      <a:pt x="1" y="0"/>
                    </a:moveTo>
                    <a:lnTo>
                      <a:pt x="1" y="39323"/>
                    </a:lnTo>
                    <a:lnTo>
                      <a:pt x="99" y="3932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9"/>
              <p:cNvSpPr/>
              <p:nvPr/>
            </p:nvSpPr>
            <p:spPr>
              <a:xfrm>
                <a:off x="1472751" y="2083387"/>
                <a:ext cx="343148" cy="1270604"/>
              </a:xfrm>
              <a:custGeom>
                <a:avLst/>
                <a:gdLst/>
                <a:ahLst/>
                <a:cxnLst/>
                <a:rect l="l" t="t" r="r" b="b"/>
                <a:pathLst>
                  <a:path w="6793" h="25153" extrusionOk="0">
                    <a:moveTo>
                      <a:pt x="6793" y="1"/>
                    </a:moveTo>
                    <a:cubicBezTo>
                      <a:pt x="6793" y="1"/>
                      <a:pt x="4395" y="597"/>
                      <a:pt x="1268" y="3180"/>
                    </a:cubicBezTo>
                    <a:cubicBezTo>
                      <a:pt x="346" y="3937"/>
                      <a:pt x="0" y="5191"/>
                      <a:pt x="384" y="6317"/>
                    </a:cubicBezTo>
                    <a:lnTo>
                      <a:pt x="6793" y="25152"/>
                    </a:lnTo>
                    <a:lnTo>
                      <a:pt x="6793" y="1"/>
                    </a:lnTo>
                    <a:close/>
                  </a:path>
                </a:pathLst>
              </a:custGeom>
              <a:solidFill>
                <a:srgbClr val="D1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9"/>
              <p:cNvSpPr/>
              <p:nvPr/>
            </p:nvSpPr>
            <p:spPr>
              <a:xfrm>
                <a:off x="2021658" y="2083387"/>
                <a:ext cx="342997" cy="1270604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25153" extrusionOk="0">
                    <a:moveTo>
                      <a:pt x="0" y="1"/>
                    </a:moveTo>
                    <a:lnTo>
                      <a:pt x="0" y="25152"/>
                    </a:lnTo>
                    <a:lnTo>
                      <a:pt x="6406" y="6317"/>
                    </a:lnTo>
                    <a:cubicBezTo>
                      <a:pt x="6790" y="5191"/>
                      <a:pt x="6444" y="3937"/>
                      <a:pt x="5525" y="3180"/>
                    </a:cubicBezTo>
                    <a:cubicBezTo>
                      <a:pt x="2395" y="59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1514780" y="3215150"/>
                <a:ext cx="861786" cy="1144569"/>
              </a:xfrm>
              <a:custGeom>
                <a:avLst/>
                <a:gdLst/>
                <a:ahLst/>
                <a:cxnLst/>
                <a:rect l="l" t="t" r="r" b="b"/>
                <a:pathLst>
                  <a:path w="17060" h="22658" extrusionOk="0">
                    <a:moveTo>
                      <a:pt x="13367" y="1"/>
                    </a:moveTo>
                    <a:cubicBezTo>
                      <a:pt x="13307" y="1"/>
                      <a:pt x="13247" y="4"/>
                      <a:pt x="13186" y="11"/>
                    </a:cubicBezTo>
                    <a:lnTo>
                      <a:pt x="1532" y="1289"/>
                    </a:lnTo>
                    <a:cubicBezTo>
                      <a:pt x="645" y="1388"/>
                      <a:pt x="0" y="2186"/>
                      <a:pt x="100" y="3077"/>
                    </a:cubicBezTo>
                    <a:lnTo>
                      <a:pt x="2090" y="21212"/>
                    </a:lnTo>
                    <a:cubicBezTo>
                      <a:pt x="2183" y="22043"/>
                      <a:pt x="2884" y="22657"/>
                      <a:pt x="3701" y="22657"/>
                    </a:cubicBezTo>
                    <a:cubicBezTo>
                      <a:pt x="3760" y="22657"/>
                      <a:pt x="3819" y="22654"/>
                      <a:pt x="3878" y="22648"/>
                    </a:cubicBezTo>
                    <a:lnTo>
                      <a:pt x="15529" y="21370"/>
                    </a:lnTo>
                    <a:cubicBezTo>
                      <a:pt x="16419" y="21270"/>
                      <a:pt x="17060" y="20469"/>
                      <a:pt x="16964" y="19582"/>
                    </a:cubicBezTo>
                    <a:lnTo>
                      <a:pt x="14974" y="1442"/>
                    </a:lnTo>
                    <a:cubicBezTo>
                      <a:pt x="14881" y="616"/>
                      <a:pt x="14179" y="1"/>
                      <a:pt x="13367" y="1"/>
                    </a:cubicBezTo>
                    <a:close/>
                  </a:path>
                </a:pathLst>
              </a:custGeom>
              <a:solidFill>
                <a:srgbClr val="2D40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9"/>
              <p:cNvSpPr/>
              <p:nvPr/>
            </p:nvSpPr>
            <p:spPr>
              <a:xfrm>
                <a:off x="1675017" y="3166149"/>
                <a:ext cx="421952" cy="130884"/>
              </a:xfrm>
              <a:custGeom>
                <a:avLst/>
                <a:gdLst/>
                <a:ahLst/>
                <a:cxnLst/>
                <a:rect l="l" t="t" r="r" b="b"/>
                <a:pathLst>
                  <a:path w="8353" h="2591" extrusionOk="0">
                    <a:moveTo>
                      <a:pt x="7037" y="0"/>
                    </a:moveTo>
                    <a:cubicBezTo>
                      <a:pt x="6991" y="0"/>
                      <a:pt x="6946" y="3"/>
                      <a:pt x="6899" y="8"/>
                    </a:cubicBezTo>
                    <a:lnTo>
                      <a:pt x="1193" y="635"/>
                    </a:lnTo>
                    <a:cubicBezTo>
                      <a:pt x="497" y="714"/>
                      <a:pt x="1" y="1334"/>
                      <a:pt x="76" y="2029"/>
                    </a:cubicBezTo>
                    <a:lnTo>
                      <a:pt x="137" y="2591"/>
                    </a:lnTo>
                    <a:lnTo>
                      <a:pt x="8352" y="1687"/>
                    </a:lnTo>
                    <a:lnTo>
                      <a:pt x="8291" y="1125"/>
                    </a:lnTo>
                    <a:cubicBezTo>
                      <a:pt x="8220" y="479"/>
                      <a:pt x="7672" y="0"/>
                      <a:pt x="7037" y="0"/>
                    </a:cubicBezTo>
                    <a:close/>
                  </a:path>
                </a:pathLst>
              </a:custGeom>
              <a:solidFill>
                <a:srgbClr val="08B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9"/>
              <p:cNvSpPr/>
              <p:nvPr/>
            </p:nvSpPr>
            <p:spPr>
              <a:xfrm>
                <a:off x="1449362" y="3813209"/>
                <a:ext cx="217568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8028" extrusionOk="0">
                    <a:moveTo>
                      <a:pt x="1521" y="0"/>
                    </a:moveTo>
                    <a:cubicBezTo>
                      <a:pt x="1025" y="83"/>
                      <a:pt x="531" y="562"/>
                      <a:pt x="398" y="1045"/>
                    </a:cubicBezTo>
                    <a:cubicBezTo>
                      <a:pt x="0" y="2511"/>
                      <a:pt x="295" y="4067"/>
                      <a:pt x="596" y="5553"/>
                    </a:cubicBezTo>
                    <a:cubicBezTo>
                      <a:pt x="637" y="5770"/>
                      <a:pt x="683" y="6005"/>
                      <a:pt x="826" y="6173"/>
                    </a:cubicBezTo>
                    <a:cubicBezTo>
                      <a:pt x="1751" y="7235"/>
                      <a:pt x="2751" y="7291"/>
                      <a:pt x="3954" y="8027"/>
                    </a:cubicBezTo>
                    <a:cubicBezTo>
                      <a:pt x="4087" y="8010"/>
                      <a:pt x="4173" y="7969"/>
                      <a:pt x="4307" y="7952"/>
                    </a:cubicBezTo>
                    <a:cubicBezTo>
                      <a:pt x="4287" y="5795"/>
                      <a:pt x="4015" y="2200"/>
                      <a:pt x="4081" y="1928"/>
                    </a:cubicBezTo>
                    <a:lnTo>
                      <a:pt x="4081" y="1928"/>
                    </a:lnTo>
                    <a:cubicBezTo>
                      <a:pt x="4088" y="1930"/>
                      <a:pt x="4093" y="1931"/>
                      <a:pt x="4097" y="1931"/>
                    </a:cubicBezTo>
                    <a:cubicBezTo>
                      <a:pt x="4102" y="1931"/>
                      <a:pt x="4104" y="1928"/>
                      <a:pt x="4101" y="1923"/>
                    </a:cubicBezTo>
                    <a:cubicBezTo>
                      <a:pt x="4097" y="1915"/>
                      <a:pt x="4094" y="1911"/>
                      <a:pt x="4091" y="1911"/>
                    </a:cubicBezTo>
                    <a:cubicBezTo>
                      <a:pt x="4087" y="1911"/>
                      <a:pt x="4084" y="1917"/>
                      <a:pt x="4081" y="1928"/>
                    </a:cubicBezTo>
                    <a:lnTo>
                      <a:pt x="4081" y="1928"/>
                    </a:lnTo>
                    <a:cubicBezTo>
                      <a:pt x="3888" y="1864"/>
                      <a:pt x="2450" y="934"/>
                      <a:pt x="2443" y="843"/>
                    </a:cubicBezTo>
                    <a:cubicBezTo>
                      <a:pt x="2224" y="508"/>
                      <a:pt x="1829" y="261"/>
                      <a:pt x="1521" y="0"/>
                    </a:cubicBez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1523923" y="2116273"/>
                <a:ext cx="1490546" cy="2211244"/>
              </a:xfrm>
              <a:custGeom>
                <a:avLst/>
                <a:gdLst/>
                <a:ahLst/>
                <a:cxnLst/>
                <a:rect l="l" t="t" r="r" b="b"/>
                <a:pathLst>
                  <a:path w="29507" h="43774" extrusionOk="0">
                    <a:moveTo>
                      <a:pt x="16502" y="1"/>
                    </a:moveTo>
                    <a:lnTo>
                      <a:pt x="18821" y="17907"/>
                    </a:lnTo>
                    <a:cubicBezTo>
                      <a:pt x="18821" y="17907"/>
                      <a:pt x="18674" y="30541"/>
                      <a:pt x="18469" y="30688"/>
                    </a:cubicBezTo>
                    <a:cubicBezTo>
                      <a:pt x="17148" y="31630"/>
                      <a:pt x="13793" y="33873"/>
                      <a:pt x="4616" y="33873"/>
                    </a:cubicBezTo>
                    <a:cubicBezTo>
                      <a:pt x="3555" y="33873"/>
                      <a:pt x="2418" y="33843"/>
                      <a:pt x="1196" y="33777"/>
                    </a:cubicBezTo>
                    <a:lnTo>
                      <a:pt x="1" y="41499"/>
                    </a:lnTo>
                    <a:cubicBezTo>
                      <a:pt x="1" y="41499"/>
                      <a:pt x="4595" y="43773"/>
                      <a:pt x="11022" y="43773"/>
                    </a:cubicBezTo>
                    <a:cubicBezTo>
                      <a:pt x="15777" y="43773"/>
                      <a:pt x="21534" y="42529"/>
                      <a:pt x="27176" y="38200"/>
                    </a:cubicBezTo>
                    <a:cubicBezTo>
                      <a:pt x="29506" y="36415"/>
                      <a:pt x="22418" y="4594"/>
                      <a:pt x="21631" y="3019"/>
                    </a:cubicBezTo>
                    <a:cubicBezTo>
                      <a:pt x="20647" y="1052"/>
                      <a:pt x="18119" y="69"/>
                      <a:pt x="16502" y="1"/>
                    </a:cubicBezTo>
                    <a:close/>
                  </a:path>
                </a:pathLst>
              </a:custGeom>
              <a:solidFill>
                <a:srgbClr val="E2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9"/>
              <p:cNvSpPr/>
              <p:nvPr/>
            </p:nvSpPr>
            <p:spPr>
              <a:xfrm>
                <a:off x="1388793" y="584575"/>
                <a:ext cx="1124666" cy="1349458"/>
              </a:xfrm>
              <a:custGeom>
                <a:avLst/>
                <a:gdLst/>
                <a:ahLst/>
                <a:cxnLst/>
                <a:rect l="l" t="t" r="r" b="b"/>
                <a:pathLst>
                  <a:path w="22264" h="26714" extrusionOk="0">
                    <a:moveTo>
                      <a:pt x="9230" y="1"/>
                    </a:moveTo>
                    <a:cubicBezTo>
                      <a:pt x="9159" y="1"/>
                      <a:pt x="9087" y="3"/>
                      <a:pt x="9014" y="8"/>
                    </a:cubicBezTo>
                    <a:cubicBezTo>
                      <a:pt x="7763" y="94"/>
                      <a:pt x="6506" y="179"/>
                      <a:pt x="5297" y="501"/>
                    </a:cubicBezTo>
                    <a:cubicBezTo>
                      <a:pt x="4348" y="755"/>
                      <a:pt x="3365" y="1173"/>
                      <a:pt x="2601" y="1800"/>
                    </a:cubicBezTo>
                    <a:cubicBezTo>
                      <a:pt x="1912" y="2358"/>
                      <a:pt x="1532" y="3300"/>
                      <a:pt x="1193" y="4119"/>
                    </a:cubicBezTo>
                    <a:cubicBezTo>
                      <a:pt x="394" y="6044"/>
                      <a:pt x="32" y="8137"/>
                      <a:pt x="21" y="10217"/>
                    </a:cubicBezTo>
                    <a:cubicBezTo>
                      <a:pt x="0" y="13177"/>
                      <a:pt x="669" y="16105"/>
                      <a:pt x="1618" y="18907"/>
                    </a:cubicBezTo>
                    <a:cubicBezTo>
                      <a:pt x="2200" y="20624"/>
                      <a:pt x="2957" y="22391"/>
                      <a:pt x="4413" y="23470"/>
                    </a:cubicBezTo>
                    <a:cubicBezTo>
                      <a:pt x="5620" y="24367"/>
                      <a:pt x="7568" y="25024"/>
                      <a:pt x="9392" y="25024"/>
                    </a:cubicBezTo>
                    <a:cubicBezTo>
                      <a:pt x="10744" y="25024"/>
                      <a:pt x="12028" y="24663"/>
                      <a:pt x="12893" y="23770"/>
                    </a:cubicBezTo>
                    <a:lnTo>
                      <a:pt x="12893" y="23770"/>
                    </a:lnTo>
                    <a:cubicBezTo>
                      <a:pt x="12295" y="24391"/>
                      <a:pt x="14145" y="25903"/>
                      <a:pt x="14546" y="26112"/>
                    </a:cubicBezTo>
                    <a:cubicBezTo>
                      <a:pt x="15294" y="26504"/>
                      <a:pt x="16140" y="26713"/>
                      <a:pt x="16985" y="26713"/>
                    </a:cubicBezTo>
                    <a:cubicBezTo>
                      <a:pt x="17304" y="26713"/>
                      <a:pt x="17623" y="26683"/>
                      <a:pt x="17937" y="26622"/>
                    </a:cubicBezTo>
                    <a:cubicBezTo>
                      <a:pt x="21335" y="25964"/>
                      <a:pt x="22264" y="22121"/>
                      <a:pt x="20157" y="19626"/>
                    </a:cubicBezTo>
                    <a:cubicBezTo>
                      <a:pt x="19513" y="18865"/>
                      <a:pt x="18578" y="18218"/>
                      <a:pt x="17618" y="18218"/>
                    </a:cubicBezTo>
                    <a:cubicBezTo>
                      <a:pt x="17572" y="18218"/>
                      <a:pt x="17527" y="18219"/>
                      <a:pt x="17482" y="18222"/>
                    </a:cubicBezTo>
                    <a:cubicBezTo>
                      <a:pt x="19694" y="14279"/>
                      <a:pt x="20627" y="9552"/>
                      <a:pt x="18317" y="5907"/>
                    </a:cubicBezTo>
                    <a:cubicBezTo>
                      <a:pt x="17992" y="5393"/>
                      <a:pt x="17660" y="4873"/>
                      <a:pt x="17231" y="4437"/>
                    </a:cubicBezTo>
                    <a:cubicBezTo>
                      <a:pt x="16807" y="4002"/>
                      <a:pt x="16265" y="3656"/>
                      <a:pt x="15662" y="3561"/>
                    </a:cubicBezTo>
                    <a:cubicBezTo>
                      <a:pt x="14080" y="2255"/>
                      <a:pt x="12200" y="1066"/>
                      <a:pt x="10322" y="234"/>
                    </a:cubicBezTo>
                    <a:cubicBezTo>
                      <a:pt x="9961" y="73"/>
                      <a:pt x="9610" y="1"/>
                      <a:pt x="923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9"/>
              <p:cNvSpPr/>
              <p:nvPr/>
            </p:nvSpPr>
            <p:spPr>
              <a:xfrm>
                <a:off x="2158152" y="755319"/>
                <a:ext cx="232975" cy="41831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8281" extrusionOk="0">
                    <a:moveTo>
                      <a:pt x="531" y="1"/>
                    </a:moveTo>
                    <a:cubicBezTo>
                      <a:pt x="407" y="1"/>
                      <a:pt x="279" y="10"/>
                      <a:pt x="148" y="29"/>
                    </a:cubicBezTo>
                    <a:cubicBezTo>
                      <a:pt x="1" y="53"/>
                      <a:pt x="57" y="261"/>
                      <a:pt x="191" y="261"/>
                    </a:cubicBezTo>
                    <a:cubicBezTo>
                      <a:pt x="197" y="261"/>
                      <a:pt x="203" y="261"/>
                      <a:pt x="210" y="260"/>
                    </a:cubicBezTo>
                    <a:cubicBezTo>
                      <a:pt x="318" y="245"/>
                      <a:pt x="424" y="238"/>
                      <a:pt x="527" y="238"/>
                    </a:cubicBezTo>
                    <a:cubicBezTo>
                      <a:pt x="2231" y="238"/>
                      <a:pt x="3232" y="2191"/>
                      <a:pt x="3687" y="3613"/>
                    </a:cubicBezTo>
                    <a:cubicBezTo>
                      <a:pt x="4170" y="5120"/>
                      <a:pt x="4132" y="6631"/>
                      <a:pt x="3821" y="8162"/>
                    </a:cubicBezTo>
                    <a:cubicBezTo>
                      <a:pt x="3806" y="8234"/>
                      <a:pt x="3862" y="8280"/>
                      <a:pt x="3918" y="8280"/>
                    </a:cubicBezTo>
                    <a:cubicBezTo>
                      <a:pt x="3954" y="8280"/>
                      <a:pt x="3990" y="8260"/>
                      <a:pt x="4006" y="8214"/>
                    </a:cubicBezTo>
                    <a:cubicBezTo>
                      <a:pt x="4611" y="6371"/>
                      <a:pt x="4417" y="4312"/>
                      <a:pt x="3591" y="2568"/>
                    </a:cubicBezTo>
                    <a:cubicBezTo>
                      <a:pt x="2991" y="1305"/>
                      <a:pt x="1998" y="1"/>
                      <a:pt x="531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9"/>
              <p:cNvSpPr/>
              <p:nvPr/>
            </p:nvSpPr>
            <p:spPr>
              <a:xfrm>
                <a:off x="1991146" y="1744677"/>
                <a:ext cx="298342" cy="17311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3427" extrusionOk="0">
                    <a:moveTo>
                      <a:pt x="1009" y="1"/>
                    </a:moveTo>
                    <a:cubicBezTo>
                      <a:pt x="992" y="1"/>
                      <a:pt x="975" y="7"/>
                      <a:pt x="960" y="22"/>
                    </a:cubicBezTo>
                    <a:cubicBezTo>
                      <a:pt x="1" y="1030"/>
                      <a:pt x="580" y="2585"/>
                      <a:pt x="1735" y="3143"/>
                    </a:cubicBezTo>
                    <a:cubicBezTo>
                      <a:pt x="2136" y="3338"/>
                      <a:pt x="2578" y="3427"/>
                      <a:pt x="3026" y="3427"/>
                    </a:cubicBezTo>
                    <a:cubicBezTo>
                      <a:pt x="4095" y="3427"/>
                      <a:pt x="5200" y="2921"/>
                      <a:pt x="5866" y="2129"/>
                    </a:cubicBezTo>
                    <a:cubicBezTo>
                      <a:pt x="5906" y="2084"/>
                      <a:pt x="5872" y="2017"/>
                      <a:pt x="5819" y="2017"/>
                    </a:cubicBezTo>
                    <a:cubicBezTo>
                      <a:pt x="5808" y="2017"/>
                      <a:pt x="5796" y="2020"/>
                      <a:pt x="5784" y="2026"/>
                    </a:cubicBezTo>
                    <a:cubicBezTo>
                      <a:pt x="4859" y="2502"/>
                      <a:pt x="4066" y="3127"/>
                      <a:pt x="3000" y="3127"/>
                    </a:cubicBezTo>
                    <a:cubicBezTo>
                      <a:pt x="2906" y="3127"/>
                      <a:pt x="2809" y="3122"/>
                      <a:pt x="2711" y="3112"/>
                    </a:cubicBezTo>
                    <a:cubicBezTo>
                      <a:pt x="1193" y="2955"/>
                      <a:pt x="214" y="1496"/>
                      <a:pt x="1080" y="114"/>
                    </a:cubicBezTo>
                    <a:cubicBezTo>
                      <a:pt x="1114" y="61"/>
                      <a:pt x="1062" y="1"/>
                      <a:pt x="1009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9"/>
              <p:cNvSpPr/>
              <p:nvPr/>
            </p:nvSpPr>
            <p:spPr>
              <a:xfrm>
                <a:off x="1386368" y="1358279"/>
                <a:ext cx="183117" cy="178874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541" extrusionOk="0">
                    <a:moveTo>
                      <a:pt x="1651" y="1"/>
                    </a:moveTo>
                    <a:cubicBezTo>
                      <a:pt x="1357" y="1"/>
                      <a:pt x="1064" y="70"/>
                      <a:pt x="806" y="214"/>
                    </a:cubicBezTo>
                    <a:cubicBezTo>
                      <a:pt x="395" y="440"/>
                      <a:pt x="76" y="854"/>
                      <a:pt x="21" y="1320"/>
                    </a:cubicBezTo>
                    <a:cubicBezTo>
                      <a:pt x="1" y="1529"/>
                      <a:pt x="28" y="1738"/>
                      <a:pt x="76" y="1943"/>
                    </a:cubicBezTo>
                    <a:cubicBezTo>
                      <a:pt x="175" y="2372"/>
                      <a:pt x="363" y="2797"/>
                      <a:pt x="703" y="3081"/>
                    </a:cubicBezTo>
                    <a:cubicBezTo>
                      <a:pt x="1182" y="3485"/>
                      <a:pt x="1861" y="3537"/>
                      <a:pt x="2488" y="3540"/>
                    </a:cubicBezTo>
                    <a:cubicBezTo>
                      <a:pt x="2513" y="3540"/>
                      <a:pt x="2538" y="3540"/>
                      <a:pt x="2563" y="3540"/>
                    </a:cubicBezTo>
                    <a:cubicBezTo>
                      <a:pt x="2931" y="3540"/>
                      <a:pt x="3311" y="3514"/>
                      <a:pt x="3625" y="3331"/>
                    </a:cubicBezTo>
                    <a:cubicBezTo>
                      <a:pt x="3385" y="2419"/>
                      <a:pt x="3155" y="1605"/>
                      <a:pt x="3084" y="666"/>
                    </a:cubicBezTo>
                    <a:cubicBezTo>
                      <a:pt x="2743" y="237"/>
                      <a:pt x="2195" y="1"/>
                      <a:pt x="1651" y="1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9"/>
              <p:cNvSpPr/>
              <p:nvPr/>
            </p:nvSpPr>
            <p:spPr>
              <a:xfrm>
                <a:off x="1383085" y="1393893"/>
                <a:ext cx="167710" cy="76480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1514" extrusionOk="0">
                    <a:moveTo>
                      <a:pt x="1215" y="0"/>
                    </a:moveTo>
                    <a:cubicBezTo>
                      <a:pt x="789" y="0"/>
                      <a:pt x="364" y="118"/>
                      <a:pt x="1" y="345"/>
                    </a:cubicBezTo>
                    <a:lnTo>
                      <a:pt x="110" y="516"/>
                    </a:lnTo>
                    <a:cubicBezTo>
                      <a:pt x="438" y="310"/>
                      <a:pt x="823" y="204"/>
                      <a:pt x="1208" y="204"/>
                    </a:cubicBezTo>
                    <a:cubicBezTo>
                      <a:pt x="1426" y="204"/>
                      <a:pt x="1645" y="238"/>
                      <a:pt x="1854" y="307"/>
                    </a:cubicBezTo>
                    <a:cubicBezTo>
                      <a:pt x="2429" y="495"/>
                      <a:pt x="2906" y="947"/>
                      <a:pt x="3132" y="1513"/>
                    </a:cubicBezTo>
                    <a:lnTo>
                      <a:pt x="3320" y="1437"/>
                    </a:lnTo>
                    <a:cubicBezTo>
                      <a:pt x="3073" y="818"/>
                      <a:pt x="2550" y="321"/>
                      <a:pt x="1916" y="111"/>
                    </a:cubicBezTo>
                    <a:cubicBezTo>
                      <a:pt x="1689" y="37"/>
                      <a:pt x="1452" y="0"/>
                      <a:pt x="1215" y="0"/>
                    </a:cubicBezTo>
                    <a:close/>
                  </a:path>
                </a:pathLst>
              </a:custGeom>
              <a:solidFill>
                <a:srgbClr val="CC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9"/>
              <p:cNvSpPr/>
              <p:nvPr/>
            </p:nvSpPr>
            <p:spPr>
              <a:xfrm>
                <a:off x="2199727" y="1358279"/>
                <a:ext cx="183319" cy="178874"/>
              </a:xfrm>
              <a:custGeom>
                <a:avLst/>
                <a:gdLst/>
                <a:ahLst/>
                <a:cxnLst/>
                <a:rect l="l" t="t" r="r" b="b"/>
                <a:pathLst>
                  <a:path w="3629" h="3541" extrusionOk="0">
                    <a:moveTo>
                      <a:pt x="1978" y="1"/>
                    </a:moveTo>
                    <a:cubicBezTo>
                      <a:pt x="1434" y="1"/>
                      <a:pt x="885" y="237"/>
                      <a:pt x="545" y="666"/>
                    </a:cubicBezTo>
                    <a:cubicBezTo>
                      <a:pt x="473" y="1605"/>
                      <a:pt x="243" y="2419"/>
                      <a:pt x="0" y="3331"/>
                    </a:cubicBezTo>
                    <a:cubicBezTo>
                      <a:pt x="318" y="3514"/>
                      <a:pt x="698" y="3540"/>
                      <a:pt x="1066" y="3540"/>
                    </a:cubicBezTo>
                    <a:cubicBezTo>
                      <a:pt x="1091" y="3540"/>
                      <a:pt x="1116" y="3540"/>
                      <a:pt x="1141" y="3540"/>
                    </a:cubicBezTo>
                    <a:cubicBezTo>
                      <a:pt x="1768" y="3537"/>
                      <a:pt x="2446" y="3485"/>
                      <a:pt x="2925" y="3081"/>
                    </a:cubicBezTo>
                    <a:cubicBezTo>
                      <a:pt x="3261" y="2797"/>
                      <a:pt x="3453" y="2372"/>
                      <a:pt x="3553" y="1943"/>
                    </a:cubicBezTo>
                    <a:cubicBezTo>
                      <a:pt x="3600" y="1738"/>
                      <a:pt x="3628" y="1529"/>
                      <a:pt x="3604" y="1320"/>
                    </a:cubicBezTo>
                    <a:cubicBezTo>
                      <a:pt x="3553" y="854"/>
                      <a:pt x="3234" y="440"/>
                      <a:pt x="2822" y="214"/>
                    </a:cubicBezTo>
                    <a:cubicBezTo>
                      <a:pt x="2564" y="70"/>
                      <a:pt x="2272" y="1"/>
                      <a:pt x="1978" y="1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9"/>
              <p:cNvSpPr/>
              <p:nvPr/>
            </p:nvSpPr>
            <p:spPr>
              <a:xfrm>
                <a:off x="2218569" y="1393893"/>
                <a:ext cx="167760" cy="76480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1514" extrusionOk="0">
                    <a:moveTo>
                      <a:pt x="2105" y="0"/>
                    </a:moveTo>
                    <a:cubicBezTo>
                      <a:pt x="1868" y="0"/>
                      <a:pt x="1632" y="37"/>
                      <a:pt x="1405" y="111"/>
                    </a:cubicBezTo>
                    <a:cubicBezTo>
                      <a:pt x="771" y="321"/>
                      <a:pt x="244" y="818"/>
                      <a:pt x="0" y="1437"/>
                    </a:cubicBezTo>
                    <a:lnTo>
                      <a:pt x="189" y="1513"/>
                    </a:lnTo>
                    <a:cubicBezTo>
                      <a:pt x="411" y="947"/>
                      <a:pt x="891" y="495"/>
                      <a:pt x="1467" y="307"/>
                    </a:cubicBezTo>
                    <a:cubicBezTo>
                      <a:pt x="1676" y="238"/>
                      <a:pt x="1895" y="204"/>
                      <a:pt x="2113" y="204"/>
                    </a:cubicBezTo>
                    <a:cubicBezTo>
                      <a:pt x="2498" y="204"/>
                      <a:pt x="2882" y="310"/>
                      <a:pt x="3210" y="516"/>
                    </a:cubicBezTo>
                    <a:lnTo>
                      <a:pt x="3320" y="345"/>
                    </a:lnTo>
                    <a:cubicBezTo>
                      <a:pt x="2957" y="118"/>
                      <a:pt x="2531" y="0"/>
                      <a:pt x="2105" y="0"/>
                    </a:cubicBezTo>
                    <a:close/>
                  </a:path>
                </a:pathLst>
              </a:custGeom>
              <a:solidFill>
                <a:srgbClr val="CC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9"/>
              <p:cNvSpPr/>
              <p:nvPr/>
            </p:nvSpPr>
            <p:spPr>
              <a:xfrm>
                <a:off x="1455777" y="720059"/>
                <a:ext cx="868706" cy="1152601"/>
              </a:xfrm>
              <a:custGeom>
                <a:avLst/>
                <a:gdLst/>
                <a:ahLst/>
                <a:cxnLst/>
                <a:rect l="l" t="t" r="r" b="b"/>
                <a:pathLst>
                  <a:path w="17197" h="22817" extrusionOk="0">
                    <a:moveTo>
                      <a:pt x="6682" y="1"/>
                    </a:moveTo>
                    <a:cubicBezTo>
                      <a:pt x="6313" y="1"/>
                      <a:pt x="5996" y="25"/>
                      <a:pt x="5756" y="80"/>
                    </a:cubicBezTo>
                    <a:cubicBezTo>
                      <a:pt x="5303" y="186"/>
                      <a:pt x="4762" y="542"/>
                      <a:pt x="4203" y="1023"/>
                    </a:cubicBezTo>
                    <a:cubicBezTo>
                      <a:pt x="1411" y="3417"/>
                      <a:pt x="1" y="7051"/>
                      <a:pt x="312" y="10721"/>
                    </a:cubicBezTo>
                    <a:cubicBezTo>
                      <a:pt x="387" y="11625"/>
                      <a:pt x="542" y="12618"/>
                      <a:pt x="806" y="13690"/>
                    </a:cubicBezTo>
                    <a:cubicBezTo>
                      <a:pt x="1939" y="18280"/>
                      <a:pt x="3022" y="21528"/>
                      <a:pt x="8588" y="22816"/>
                    </a:cubicBezTo>
                    <a:cubicBezTo>
                      <a:pt x="8588" y="22816"/>
                      <a:pt x="15138" y="21165"/>
                      <a:pt x="16166" y="13228"/>
                    </a:cubicBezTo>
                    <a:cubicBezTo>
                      <a:pt x="17197" y="5287"/>
                      <a:pt x="14724" y="2091"/>
                      <a:pt x="14158" y="1526"/>
                    </a:cubicBezTo>
                    <a:cubicBezTo>
                      <a:pt x="13666" y="1034"/>
                      <a:pt x="9072" y="1"/>
                      <a:pt x="6682" y="1"/>
                    </a:cubicBezTo>
                    <a:close/>
                  </a:path>
                </a:pathLst>
              </a:custGeom>
              <a:solidFill>
                <a:srgbClr val="FFA1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9"/>
              <p:cNvSpPr/>
              <p:nvPr/>
            </p:nvSpPr>
            <p:spPr>
              <a:xfrm>
                <a:off x="1426175" y="652166"/>
                <a:ext cx="901087" cy="759493"/>
              </a:xfrm>
              <a:custGeom>
                <a:avLst/>
                <a:gdLst/>
                <a:ahLst/>
                <a:cxnLst/>
                <a:rect l="l" t="t" r="r" b="b"/>
                <a:pathLst>
                  <a:path w="17838" h="15035" extrusionOk="0">
                    <a:moveTo>
                      <a:pt x="8925" y="0"/>
                    </a:moveTo>
                    <a:cubicBezTo>
                      <a:pt x="8592" y="0"/>
                      <a:pt x="8256" y="28"/>
                      <a:pt x="7920" y="88"/>
                    </a:cubicBezTo>
                    <a:cubicBezTo>
                      <a:pt x="4197" y="753"/>
                      <a:pt x="2590" y="2363"/>
                      <a:pt x="1532" y="4008"/>
                    </a:cubicBezTo>
                    <a:cubicBezTo>
                      <a:pt x="473" y="5655"/>
                      <a:pt x="0" y="6950"/>
                      <a:pt x="0" y="8399"/>
                    </a:cubicBezTo>
                    <a:cubicBezTo>
                      <a:pt x="0" y="9848"/>
                      <a:pt x="79" y="12595"/>
                      <a:pt x="432" y="13496"/>
                    </a:cubicBezTo>
                    <a:cubicBezTo>
                      <a:pt x="785" y="14397"/>
                      <a:pt x="1392" y="15034"/>
                      <a:pt x="1392" y="15034"/>
                    </a:cubicBezTo>
                    <a:cubicBezTo>
                      <a:pt x="1392" y="15034"/>
                      <a:pt x="1532" y="11259"/>
                      <a:pt x="1532" y="9810"/>
                    </a:cubicBezTo>
                    <a:cubicBezTo>
                      <a:pt x="1532" y="9810"/>
                      <a:pt x="4002" y="6244"/>
                      <a:pt x="7842" y="4713"/>
                    </a:cubicBezTo>
                    <a:cubicBezTo>
                      <a:pt x="10471" y="3668"/>
                      <a:pt x="12549" y="3503"/>
                      <a:pt x="13625" y="3503"/>
                    </a:cubicBezTo>
                    <a:cubicBezTo>
                      <a:pt x="14121" y="3503"/>
                      <a:pt x="14404" y="3538"/>
                      <a:pt x="14429" y="3538"/>
                    </a:cubicBezTo>
                    <a:cubicBezTo>
                      <a:pt x="14508" y="3538"/>
                      <a:pt x="15512" y="12394"/>
                      <a:pt x="16752" y="14572"/>
                    </a:cubicBezTo>
                    <a:cubicBezTo>
                      <a:pt x="16752" y="14572"/>
                      <a:pt x="17605" y="12554"/>
                      <a:pt x="17721" y="10400"/>
                    </a:cubicBezTo>
                    <a:cubicBezTo>
                      <a:pt x="17838" y="8242"/>
                      <a:pt x="16820" y="4244"/>
                      <a:pt x="16074" y="3497"/>
                    </a:cubicBezTo>
                    <a:cubicBezTo>
                      <a:pt x="15397" y="2821"/>
                      <a:pt x="12286" y="0"/>
                      <a:pt x="8925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9"/>
              <p:cNvSpPr/>
              <p:nvPr/>
            </p:nvSpPr>
            <p:spPr>
              <a:xfrm>
                <a:off x="2147796" y="811594"/>
                <a:ext cx="121590" cy="545714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803" extrusionOk="0">
                    <a:moveTo>
                      <a:pt x="237" y="1"/>
                    </a:moveTo>
                    <a:cubicBezTo>
                      <a:pt x="221" y="1"/>
                      <a:pt x="204" y="12"/>
                      <a:pt x="203" y="33"/>
                    </a:cubicBezTo>
                    <a:cubicBezTo>
                      <a:pt x="0" y="1855"/>
                      <a:pt x="203" y="3756"/>
                      <a:pt x="552" y="5551"/>
                    </a:cubicBezTo>
                    <a:cubicBezTo>
                      <a:pt x="895" y="7298"/>
                      <a:pt x="1368" y="9254"/>
                      <a:pt x="2316" y="10782"/>
                    </a:cubicBezTo>
                    <a:cubicBezTo>
                      <a:pt x="2326" y="10796"/>
                      <a:pt x="2339" y="10802"/>
                      <a:pt x="2353" y="10802"/>
                    </a:cubicBezTo>
                    <a:cubicBezTo>
                      <a:pt x="2380" y="10802"/>
                      <a:pt x="2406" y="10779"/>
                      <a:pt x="2395" y="10748"/>
                    </a:cubicBezTo>
                    <a:cubicBezTo>
                      <a:pt x="1853" y="9039"/>
                      <a:pt x="1131" y="7456"/>
                      <a:pt x="761" y="5682"/>
                    </a:cubicBezTo>
                    <a:cubicBezTo>
                      <a:pt x="367" y="3797"/>
                      <a:pt x="323" y="1948"/>
                      <a:pt x="268" y="33"/>
                    </a:cubicBezTo>
                    <a:cubicBezTo>
                      <a:pt x="268" y="11"/>
                      <a:pt x="253" y="1"/>
                      <a:pt x="237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9"/>
              <p:cNvSpPr/>
              <p:nvPr/>
            </p:nvSpPr>
            <p:spPr>
              <a:xfrm>
                <a:off x="1542766" y="821849"/>
                <a:ext cx="611838" cy="310011"/>
              </a:xfrm>
              <a:custGeom>
                <a:avLst/>
                <a:gdLst/>
                <a:ahLst/>
                <a:cxnLst/>
                <a:rect l="l" t="t" r="r" b="b"/>
                <a:pathLst>
                  <a:path w="12112" h="6137" extrusionOk="0">
                    <a:moveTo>
                      <a:pt x="11391" y="0"/>
                    </a:moveTo>
                    <a:cubicBezTo>
                      <a:pt x="7066" y="0"/>
                      <a:pt x="2252" y="2334"/>
                      <a:pt x="18" y="6075"/>
                    </a:cubicBezTo>
                    <a:cubicBezTo>
                      <a:pt x="1" y="6102"/>
                      <a:pt x="26" y="6136"/>
                      <a:pt x="53" y="6136"/>
                    </a:cubicBezTo>
                    <a:cubicBezTo>
                      <a:pt x="63" y="6136"/>
                      <a:pt x="72" y="6132"/>
                      <a:pt x="80" y="6123"/>
                    </a:cubicBezTo>
                    <a:cubicBezTo>
                      <a:pt x="1571" y="4348"/>
                      <a:pt x="3119" y="2810"/>
                      <a:pt x="5201" y="1731"/>
                    </a:cubicBezTo>
                    <a:cubicBezTo>
                      <a:pt x="7339" y="628"/>
                      <a:pt x="9651" y="155"/>
                      <a:pt x="12042" y="121"/>
                    </a:cubicBezTo>
                    <a:cubicBezTo>
                      <a:pt x="12111" y="121"/>
                      <a:pt x="12111" y="21"/>
                      <a:pt x="12042" y="18"/>
                    </a:cubicBezTo>
                    <a:cubicBezTo>
                      <a:pt x="11827" y="6"/>
                      <a:pt x="11610" y="0"/>
                      <a:pt x="11391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9"/>
              <p:cNvSpPr/>
              <p:nvPr/>
            </p:nvSpPr>
            <p:spPr>
              <a:xfrm>
                <a:off x="2053129" y="1000929"/>
                <a:ext cx="115932" cy="54708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1083" extrusionOk="0">
                    <a:moveTo>
                      <a:pt x="366" y="1"/>
                    </a:moveTo>
                    <a:cubicBezTo>
                      <a:pt x="1" y="1"/>
                      <a:pt x="9" y="584"/>
                      <a:pt x="391" y="611"/>
                    </a:cubicBezTo>
                    <a:cubicBezTo>
                      <a:pt x="864" y="642"/>
                      <a:pt x="1299" y="789"/>
                      <a:pt x="1703" y="1036"/>
                    </a:cubicBezTo>
                    <a:cubicBezTo>
                      <a:pt x="1757" y="1068"/>
                      <a:pt x="1809" y="1082"/>
                      <a:pt x="1858" y="1082"/>
                    </a:cubicBezTo>
                    <a:cubicBezTo>
                      <a:pt x="2122" y="1082"/>
                      <a:pt x="2294" y="678"/>
                      <a:pt x="2012" y="505"/>
                    </a:cubicBezTo>
                    <a:cubicBezTo>
                      <a:pt x="1515" y="203"/>
                      <a:pt x="970" y="39"/>
                      <a:pt x="391" y="2"/>
                    </a:cubicBezTo>
                    <a:cubicBezTo>
                      <a:pt x="382" y="1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9"/>
              <p:cNvSpPr/>
              <p:nvPr/>
            </p:nvSpPr>
            <p:spPr>
              <a:xfrm>
                <a:off x="1580754" y="1000929"/>
                <a:ext cx="116134" cy="54708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83" extrusionOk="0">
                    <a:moveTo>
                      <a:pt x="1930" y="1"/>
                    </a:moveTo>
                    <a:cubicBezTo>
                      <a:pt x="1922" y="1"/>
                      <a:pt x="1913" y="1"/>
                      <a:pt x="1905" y="2"/>
                    </a:cubicBezTo>
                    <a:cubicBezTo>
                      <a:pt x="1325" y="39"/>
                      <a:pt x="781" y="203"/>
                      <a:pt x="284" y="505"/>
                    </a:cubicBezTo>
                    <a:cubicBezTo>
                      <a:pt x="1" y="678"/>
                      <a:pt x="175" y="1082"/>
                      <a:pt x="438" y="1082"/>
                    </a:cubicBezTo>
                    <a:cubicBezTo>
                      <a:pt x="487" y="1082"/>
                      <a:pt x="540" y="1068"/>
                      <a:pt x="592" y="1036"/>
                    </a:cubicBezTo>
                    <a:cubicBezTo>
                      <a:pt x="996" y="789"/>
                      <a:pt x="1432" y="642"/>
                      <a:pt x="1905" y="611"/>
                    </a:cubicBezTo>
                    <a:cubicBezTo>
                      <a:pt x="2286" y="584"/>
                      <a:pt x="2298" y="1"/>
                      <a:pt x="193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9"/>
              <p:cNvSpPr/>
              <p:nvPr/>
            </p:nvSpPr>
            <p:spPr>
              <a:xfrm>
                <a:off x="1527055" y="1236687"/>
                <a:ext cx="730649" cy="176802"/>
              </a:xfrm>
              <a:custGeom>
                <a:avLst/>
                <a:gdLst/>
                <a:ahLst/>
                <a:cxnLst/>
                <a:rect l="l" t="t" r="r" b="b"/>
                <a:pathLst>
                  <a:path w="14464" h="3500" extrusionOk="0">
                    <a:moveTo>
                      <a:pt x="5324" y="7"/>
                    </a:moveTo>
                    <a:cubicBezTo>
                      <a:pt x="4598" y="7"/>
                      <a:pt x="3869" y="28"/>
                      <a:pt x="3153" y="130"/>
                    </a:cubicBezTo>
                    <a:cubicBezTo>
                      <a:pt x="2214" y="260"/>
                      <a:pt x="980" y="346"/>
                      <a:pt x="296" y="1131"/>
                    </a:cubicBezTo>
                    <a:cubicBezTo>
                      <a:pt x="14" y="1456"/>
                      <a:pt x="0" y="1980"/>
                      <a:pt x="296" y="2302"/>
                    </a:cubicBezTo>
                    <a:cubicBezTo>
                      <a:pt x="936" y="2997"/>
                      <a:pt x="1923" y="3063"/>
                      <a:pt x="2783" y="3199"/>
                    </a:cubicBezTo>
                    <a:cubicBezTo>
                      <a:pt x="3872" y="3378"/>
                      <a:pt x="4971" y="3392"/>
                      <a:pt x="6071" y="3405"/>
                    </a:cubicBezTo>
                    <a:cubicBezTo>
                      <a:pt x="7369" y="3420"/>
                      <a:pt x="8676" y="3499"/>
                      <a:pt x="9980" y="3499"/>
                    </a:cubicBezTo>
                    <a:cubicBezTo>
                      <a:pt x="10812" y="3499"/>
                      <a:pt x="11644" y="3467"/>
                      <a:pt x="12470" y="3364"/>
                    </a:cubicBezTo>
                    <a:cubicBezTo>
                      <a:pt x="13850" y="3190"/>
                      <a:pt x="14464" y="815"/>
                      <a:pt x="12829" y="462"/>
                    </a:cubicBezTo>
                    <a:cubicBezTo>
                      <a:pt x="10671" y="0"/>
                      <a:pt x="8455" y="42"/>
                      <a:pt x="6266" y="14"/>
                    </a:cubicBezTo>
                    <a:cubicBezTo>
                      <a:pt x="5953" y="11"/>
                      <a:pt x="5639" y="7"/>
                      <a:pt x="5324" y="7"/>
                    </a:cubicBezTo>
                    <a:close/>
                  </a:path>
                </a:pathLst>
              </a:custGeom>
              <a:solidFill>
                <a:srgbClr val="F28B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9"/>
              <p:cNvSpPr/>
              <p:nvPr/>
            </p:nvSpPr>
            <p:spPr>
              <a:xfrm>
                <a:off x="1771755" y="985067"/>
                <a:ext cx="117851" cy="474033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9384" extrusionOk="0">
                    <a:moveTo>
                      <a:pt x="118" y="1"/>
                    </a:moveTo>
                    <a:cubicBezTo>
                      <a:pt x="82" y="1"/>
                      <a:pt x="47" y="19"/>
                      <a:pt x="28" y="52"/>
                    </a:cubicBezTo>
                    <a:cubicBezTo>
                      <a:pt x="1" y="103"/>
                      <a:pt x="18" y="164"/>
                      <a:pt x="69" y="192"/>
                    </a:cubicBezTo>
                    <a:cubicBezTo>
                      <a:pt x="771" y="589"/>
                      <a:pt x="1186" y="1247"/>
                      <a:pt x="1405" y="1727"/>
                    </a:cubicBezTo>
                    <a:cubicBezTo>
                      <a:pt x="1655" y="2272"/>
                      <a:pt x="1823" y="2915"/>
                      <a:pt x="1929" y="3755"/>
                    </a:cubicBezTo>
                    <a:cubicBezTo>
                      <a:pt x="2127" y="5358"/>
                      <a:pt x="2076" y="7108"/>
                      <a:pt x="1762" y="9267"/>
                    </a:cubicBezTo>
                    <a:cubicBezTo>
                      <a:pt x="1754" y="9322"/>
                      <a:pt x="1792" y="9373"/>
                      <a:pt x="1847" y="9383"/>
                    </a:cubicBezTo>
                    <a:lnTo>
                      <a:pt x="1864" y="9383"/>
                    </a:lnTo>
                    <a:cubicBezTo>
                      <a:pt x="1912" y="9383"/>
                      <a:pt x="1956" y="9345"/>
                      <a:pt x="1963" y="9294"/>
                    </a:cubicBezTo>
                    <a:cubicBezTo>
                      <a:pt x="2279" y="7119"/>
                      <a:pt x="2333" y="5351"/>
                      <a:pt x="2132" y="3731"/>
                    </a:cubicBezTo>
                    <a:cubicBezTo>
                      <a:pt x="2063" y="3189"/>
                      <a:pt x="1933" y="2381"/>
                      <a:pt x="1590" y="1641"/>
                    </a:cubicBezTo>
                    <a:cubicBezTo>
                      <a:pt x="1357" y="1134"/>
                      <a:pt x="919" y="439"/>
                      <a:pt x="168" y="14"/>
                    </a:cubicBezTo>
                    <a:cubicBezTo>
                      <a:pt x="153" y="5"/>
                      <a:pt x="135" y="1"/>
                      <a:pt x="118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9"/>
              <p:cNvSpPr/>
              <p:nvPr/>
            </p:nvSpPr>
            <p:spPr>
              <a:xfrm>
                <a:off x="1878849" y="1508716"/>
                <a:ext cx="130026" cy="78399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1552" extrusionOk="0">
                    <a:moveTo>
                      <a:pt x="2385" y="1"/>
                    </a:moveTo>
                    <a:cubicBezTo>
                      <a:pt x="2194" y="445"/>
                      <a:pt x="1857" y="823"/>
                      <a:pt x="1433" y="1062"/>
                    </a:cubicBezTo>
                    <a:cubicBezTo>
                      <a:pt x="1098" y="1249"/>
                      <a:pt x="718" y="1347"/>
                      <a:pt x="338" y="1347"/>
                    </a:cubicBezTo>
                    <a:cubicBezTo>
                      <a:pt x="236" y="1347"/>
                      <a:pt x="134" y="1340"/>
                      <a:pt x="32" y="1326"/>
                    </a:cubicBezTo>
                    <a:lnTo>
                      <a:pt x="1" y="1528"/>
                    </a:lnTo>
                    <a:cubicBezTo>
                      <a:pt x="110" y="1545"/>
                      <a:pt x="224" y="1552"/>
                      <a:pt x="333" y="1552"/>
                    </a:cubicBezTo>
                    <a:cubicBezTo>
                      <a:pt x="752" y="1552"/>
                      <a:pt x="1169" y="1446"/>
                      <a:pt x="1533" y="1237"/>
                    </a:cubicBezTo>
                    <a:cubicBezTo>
                      <a:pt x="1995" y="976"/>
                      <a:pt x="2365" y="565"/>
                      <a:pt x="2573" y="79"/>
                    </a:cubicBezTo>
                    <a:lnTo>
                      <a:pt x="2385" y="1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9"/>
              <p:cNvSpPr/>
              <p:nvPr/>
            </p:nvSpPr>
            <p:spPr>
              <a:xfrm>
                <a:off x="1592322" y="1144748"/>
                <a:ext cx="157152" cy="131440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602" extrusionOk="0">
                    <a:moveTo>
                      <a:pt x="1252" y="1"/>
                    </a:moveTo>
                    <a:cubicBezTo>
                      <a:pt x="453" y="1"/>
                      <a:pt x="39" y="570"/>
                      <a:pt x="21" y="1087"/>
                    </a:cubicBezTo>
                    <a:cubicBezTo>
                      <a:pt x="0" y="1680"/>
                      <a:pt x="631" y="2584"/>
                      <a:pt x="1459" y="2601"/>
                    </a:cubicBezTo>
                    <a:cubicBezTo>
                      <a:pt x="1469" y="2602"/>
                      <a:pt x="1478" y="2602"/>
                      <a:pt x="1488" y="2602"/>
                    </a:cubicBezTo>
                    <a:cubicBezTo>
                      <a:pt x="2302" y="2602"/>
                      <a:pt x="2924" y="2041"/>
                      <a:pt x="3110" y="1539"/>
                    </a:cubicBezTo>
                    <a:cubicBezTo>
                      <a:pt x="3110" y="1539"/>
                      <a:pt x="2809" y="268"/>
                      <a:pt x="1627" y="39"/>
                    </a:cubicBezTo>
                    <a:cubicBezTo>
                      <a:pt x="1494" y="13"/>
                      <a:pt x="1369" y="1"/>
                      <a:pt x="125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9"/>
              <p:cNvSpPr/>
              <p:nvPr/>
            </p:nvSpPr>
            <p:spPr>
              <a:xfrm>
                <a:off x="1623289" y="1158236"/>
                <a:ext cx="103859" cy="94059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1862" extrusionOk="0">
                    <a:moveTo>
                      <a:pt x="1028" y="1"/>
                    </a:moveTo>
                    <a:cubicBezTo>
                      <a:pt x="611" y="1"/>
                      <a:pt x="231" y="282"/>
                      <a:pt x="124" y="707"/>
                    </a:cubicBezTo>
                    <a:cubicBezTo>
                      <a:pt x="0" y="1204"/>
                      <a:pt x="305" y="1710"/>
                      <a:pt x="802" y="1834"/>
                    </a:cubicBezTo>
                    <a:cubicBezTo>
                      <a:pt x="878" y="1852"/>
                      <a:pt x="953" y="1861"/>
                      <a:pt x="1028" y="1861"/>
                    </a:cubicBezTo>
                    <a:cubicBezTo>
                      <a:pt x="1446" y="1861"/>
                      <a:pt x="1824" y="1580"/>
                      <a:pt x="1929" y="1156"/>
                    </a:cubicBezTo>
                    <a:cubicBezTo>
                      <a:pt x="2056" y="659"/>
                      <a:pt x="1751" y="156"/>
                      <a:pt x="1254" y="28"/>
                    </a:cubicBezTo>
                    <a:cubicBezTo>
                      <a:pt x="1179" y="10"/>
                      <a:pt x="1103" y="1"/>
                      <a:pt x="1028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9"/>
              <p:cNvSpPr/>
              <p:nvPr/>
            </p:nvSpPr>
            <p:spPr>
              <a:xfrm>
                <a:off x="1525944" y="1133887"/>
                <a:ext cx="247119" cy="90826"/>
              </a:xfrm>
              <a:custGeom>
                <a:avLst/>
                <a:gdLst/>
                <a:ahLst/>
                <a:cxnLst/>
                <a:rect l="l" t="t" r="r" b="b"/>
                <a:pathLst>
                  <a:path w="4892" h="1798" extrusionOk="0">
                    <a:moveTo>
                      <a:pt x="2578" y="0"/>
                    </a:moveTo>
                    <a:cubicBezTo>
                      <a:pt x="1789" y="0"/>
                      <a:pt x="952" y="287"/>
                      <a:pt x="280" y="706"/>
                    </a:cubicBezTo>
                    <a:cubicBezTo>
                      <a:pt x="1" y="882"/>
                      <a:pt x="174" y="1285"/>
                      <a:pt x="434" y="1285"/>
                    </a:cubicBezTo>
                    <a:cubicBezTo>
                      <a:pt x="483" y="1285"/>
                      <a:pt x="535" y="1270"/>
                      <a:pt x="588" y="1237"/>
                    </a:cubicBezTo>
                    <a:cubicBezTo>
                      <a:pt x="1166" y="877"/>
                      <a:pt x="1894" y="598"/>
                      <a:pt x="2571" y="598"/>
                    </a:cubicBezTo>
                    <a:cubicBezTo>
                      <a:pt x="3251" y="598"/>
                      <a:pt x="3878" y="879"/>
                      <a:pt x="4247" y="1641"/>
                    </a:cubicBezTo>
                    <a:cubicBezTo>
                      <a:pt x="4300" y="1751"/>
                      <a:pt x="4388" y="1797"/>
                      <a:pt x="4479" y="1797"/>
                    </a:cubicBezTo>
                    <a:cubicBezTo>
                      <a:pt x="4679" y="1797"/>
                      <a:pt x="4892" y="1576"/>
                      <a:pt x="4774" y="1332"/>
                    </a:cubicBezTo>
                    <a:cubicBezTo>
                      <a:pt x="4308" y="369"/>
                      <a:pt x="3473" y="0"/>
                      <a:pt x="2578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1993419" y="1144748"/>
                <a:ext cx="157203" cy="13144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602" extrusionOk="0">
                    <a:moveTo>
                      <a:pt x="1859" y="1"/>
                    </a:moveTo>
                    <a:cubicBezTo>
                      <a:pt x="1742" y="1"/>
                      <a:pt x="1617" y="13"/>
                      <a:pt x="1484" y="39"/>
                    </a:cubicBezTo>
                    <a:cubicBezTo>
                      <a:pt x="302" y="268"/>
                      <a:pt x="0" y="1539"/>
                      <a:pt x="0" y="1539"/>
                    </a:cubicBezTo>
                    <a:cubicBezTo>
                      <a:pt x="187" y="2041"/>
                      <a:pt x="808" y="2602"/>
                      <a:pt x="1624" y="2602"/>
                    </a:cubicBezTo>
                    <a:cubicBezTo>
                      <a:pt x="1633" y="2602"/>
                      <a:pt x="1643" y="2602"/>
                      <a:pt x="1652" y="2601"/>
                    </a:cubicBezTo>
                    <a:cubicBezTo>
                      <a:pt x="2481" y="2584"/>
                      <a:pt x="3111" y="1680"/>
                      <a:pt x="3091" y="1087"/>
                    </a:cubicBezTo>
                    <a:cubicBezTo>
                      <a:pt x="3073" y="570"/>
                      <a:pt x="2658" y="1"/>
                      <a:pt x="1859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9"/>
              <p:cNvSpPr/>
              <p:nvPr/>
            </p:nvSpPr>
            <p:spPr>
              <a:xfrm>
                <a:off x="2015899" y="1160004"/>
                <a:ext cx="103909" cy="94008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1861" extrusionOk="0">
                    <a:moveTo>
                      <a:pt x="1028" y="0"/>
                    </a:moveTo>
                    <a:cubicBezTo>
                      <a:pt x="954" y="0"/>
                      <a:pt x="878" y="9"/>
                      <a:pt x="803" y="28"/>
                    </a:cubicBezTo>
                    <a:cubicBezTo>
                      <a:pt x="306" y="151"/>
                      <a:pt x="1" y="658"/>
                      <a:pt x="128" y="1155"/>
                    </a:cubicBezTo>
                    <a:cubicBezTo>
                      <a:pt x="232" y="1579"/>
                      <a:pt x="611" y="1861"/>
                      <a:pt x="1029" y="1861"/>
                    </a:cubicBezTo>
                    <a:cubicBezTo>
                      <a:pt x="1104" y="1861"/>
                      <a:pt x="1179" y="1852"/>
                      <a:pt x="1255" y="1833"/>
                    </a:cubicBezTo>
                    <a:cubicBezTo>
                      <a:pt x="1751" y="1710"/>
                      <a:pt x="2056" y="1203"/>
                      <a:pt x="1930" y="706"/>
                    </a:cubicBezTo>
                    <a:cubicBezTo>
                      <a:pt x="1825" y="282"/>
                      <a:pt x="1446" y="0"/>
                      <a:pt x="1028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9"/>
              <p:cNvSpPr/>
              <p:nvPr/>
            </p:nvSpPr>
            <p:spPr>
              <a:xfrm>
                <a:off x="1969828" y="1133887"/>
                <a:ext cx="247119" cy="90826"/>
              </a:xfrm>
              <a:custGeom>
                <a:avLst/>
                <a:gdLst/>
                <a:ahLst/>
                <a:cxnLst/>
                <a:rect l="l" t="t" r="r" b="b"/>
                <a:pathLst>
                  <a:path w="4892" h="1798" extrusionOk="0">
                    <a:moveTo>
                      <a:pt x="2315" y="0"/>
                    </a:moveTo>
                    <a:cubicBezTo>
                      <a:pt x="1419" y="0"/>
                      <a:pt x="584" y="369"/>
                      <a:pt x="118" y="1332"/>
                    </a:cubicBezTo>
                    <a:cubicBezTo>
                      <a:pt x="0" y="1576"/>
                      <a:pt x="213" y="1797"/>
                      <a:pt x="413" y="1797"/>
                    </a:cubicBezTo>
                    <a:cubicBezTo>
                      <a:pt x="504" y="1797"/>
                      <a:pt x="592" y="1751"/>
                      <a:pt x="646" y="1641"/>
                    </a:cubicBezTo>
                    <a:cubicBezTo>
                      <a:pt x="1014" y="881"/>
                      <a:pt x="1642" y="600"/>
                      <a:pt x="2323" y="600"/>
                    </a:cubicBezTo>
                    <a:cubicBezTo>
                      <a:pt x="3000" y="600"/>
                      <a:pt x="3728" y="877"/>
                      <a:pt x="4304" y="1237"/>
                    </a:cubicBezTo>
                    <a:cubicBezTo>
                      <a:pt x="4358" y="1270"/>
                      <a:pt x="4410" y="1285"/>
                      <a:pt x="4460" y="1285"/>
                    </a:cubicBezTo>
                    <a:cubicBezTo>
                      <a:pt x="4721" y="1285"/>
                      <a:pt x="4892" y="882"/>
                      <a:pt x="4613" y="706"/>
                    </a:cubicBezTo>
                    <a:cubicBezTo>
                      <a:pt x="3940" y="287"/>
                      <a:pt x="3104" y="0"/>
                      <a:pt x="2315" y="0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1345905" y="1067963"/>
                <a:ext cx="1041569" cy="246968"/>
              </a:xfrm>
              <a:custGeom>
                <a:avLst/>
                <a:gdLst/>
                <a:ahLst/>
                <a:cxnLst/>
                <a:rect l="l" t="t" r="r" b="b"/>
                <a:pathLst>
                  <a:path w="20619" h="4889" extrusionOk="0">
                    <a:moveTo>
                      <a:pt x="20475" y="353"/>
                    </a:moveTo>
                    <a:lnTo>
                      <a:pt x="20475" y="353"/>
                    </a:lnTo>
                    <a:cubicBezTo>
                      <a:pt x="20523" y="942"/>
                      <a:pt x="20516" y="1538"/>
                      <a:pt x="20469" y="2138"/>
                    </a:cubicBezTo>
                    <a:lnTo>
                      <a:pt x="20469" y="2138"/>
                    </a:lnTo>
                    <a:cubicBezTo>
                      <a:pt x="20567" y="1733"/>
                      <a:pt x="20619" y="1312"/>
                      <a:pt x="20619" y="877"/>
                    </a:cubicBezTo>
                    <a:cubicBezTo>
                      <a:pt x="20619" y="699"/>
                      <a:pt x="20564" y="517"/>
                      <a:pt x="20475" y="353"/>
                    </a:cubicBezTo>
                    <a:close/>
                    <a:moveTo>
                      <a:pt x="884" y="0"/>
                    </a:moveTo>
                    <a:lnTo>
                      <a:pt x="884" y="0"/>
                    </a:lnTo>
                    <a:cubicBezTo>
                      <a:pt x="359" y="459"/>
                      <a:pt x="0" y="1151"/>
                      <a:pt x="0" y="1819"/>
                    </a:cubicBezTo>
                    <a:cubicBezTo>
                      <a:pt x="0" y="3018"/>
                      <a:pt x="486" y="4104"/>
                      <a:pt x="1275" y="4889"/>
                    </a:cubicBezTo>
                    <a:cubicBezTo>
                      <a:pt x="1011" y="3488"/>
                      <a:pt x="860" y="2069"/>
                      <a:pt x="870" y="648"/>
                    </a:cubicBezTo>
                    <a:cubicBezTo>
                      <a:pt x="870" y="432"/>
                      <a:pt x="873" y="216"/>
                      <a:pt x="884" y="0"/>
                    </a:cubicBezTo>
                    <a:close/>
                  </a:path>
                </a:pathLst>
              </a:custGeom>
              <a:solidFill>
                <a:srgbClr val="FFFFFF">
                  <a:alpha val="307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389349" y="1045787"/>
                <a:ext cx="993276" cy="303393"/>
              </a:xfrm>
              <a:custGeom>
                <a:avLst/>
                <a:gdLst/>
                <a:ahLst/>
                <a:cxnLst/>
                <a:rect l="l" t="t" r="r" b="b"/>
                <a:pathLst>
                  <a:path w="19663" h="6006" extrusionOk="0">
                    <a:moveTo>
                      <a:pt x="18241" y="28"/>
                    </a:moveTo>
                    <a:cubicBezTo>
                      <a:pt x="18402" y="967"/>
                      <a:pt x="18491" y="1888"/>
                      <a:pt x="18450" y="2608"/>
                    </a:cubicBezTo>
                    <a:cubicBezTo>
                      <a:pt x="18399" y="3574"/>
                      <a:pt x="18197" y="4512"/>
                      <a:pt x="17991" y="5255"/>
                    </a:cubicBezTo>
                    <a:cubicBezTo>
                      <a:pt x="18776" y="4556"/>
                      <a:pt x="19348" y="3628"/>
                      <a:pt x="19609" y="2577"/>
                    </a:cubicBezTo>
                    <a:cubicBezTo>
                      <a:pt x="19656" y="1977"/>
                      <a:pt x="19663" y="1381"/>
                      <a:pt x="19615" y="792"/>
                    </a:cubicBezTo>
                    <a:cubicBezTo>
                      <a:pt x="19598" y="765"/>
                      <a:pt x="19581" y="737"/>
                      <a:pt x="19560" y="706"/>
                    </a:cubicBezTo>
                    <a:cubicBezTo>
                      <a:pt x="19522" y="1302"/>
                      <a:pt x="19413" y="1895"/>
                      <a:pt x="19225" y="2464"/>
                    </a:cubicBezTo>
                    <a:cubicBezTo>
                      <a:pt x="19211" y="2512"/>
                      <a:pt x="19173" y="2532"/>
                      <a:pt x="19136" y="2532"/>
                    </a:cubicBezTo>
                    <a:cubicBezTo>
                      <a:pt x="19081" y="2532"/>
                      <a:pt x="19026" y="2485"/>
                      <a:pt x="19040" y="2412"/>
                    </a:cubicBezTo>
                    <a:cubicBezTo>
                      <a:pt x="19177" y="1737"/>
                      <a:pt x="19262" y="1066"/>
                      <a:pt x="19269" y="398"/>
                    </a:cubicBezTo>
                    <a:cubicBezTo>
                      <a:pt x="19173" y="326"/>
                      <a:pt x="19063" y="271"/>
                      <a:pt x="18951" y="237"/>
                    </a:cubicBezTo>
                    <a:lnTo>
                      <a:pt x="18241" y="28"/>
                    </a:lnTo>
                    <a:close/>
                    <a:moveTo>
                      <a:pt x="761" y="1"/>
                    </a:moveTo>
                    <a:lnTo>
                      <a:pt x="761" y="1"/>
                    </a:lnTo>
                    <a:cubicBezTo>
                      <a:pt x="493" y="96"/>
                      <a:pt x="243" y="247"/>
                      <a:pt x="24" y="439"/>
                    </a:cubicBezTo>
                    <a:cubicBezTo>
                      <a:pt x="13" y="655"/>
                      <a:pt x="10" y="871"/>
                      <a:pt x="10" y="1087"/>
                    </a:cubicBezTo>
                    <a:cubicBezTo>
                      <a:pt x="0" y="2508"/>
                      <a:pt x="151" y="3927"/>
                      <a:pt x="415" y="5328"/>
                    </a:cubicBezTo>
                    <a:cubicBezTo>
                      <a:pt x="674" y="5588"/>
                      <a:pt x="969" y="5818"/>
                      <a:pt x="1291" y="6006"/>
                    </a:cubicBezTo>
                    <a:cubicBezTo>
                      <a:pt x="1247" y="5906"/>
                      <a:pt x="1202" y="5807"/>
                      <a:pt x="1161" y="5704"/>
                    </a:cubicBezTo>
                    <a:cubicBezTo>
                      <a:pt x="808" y="4803"/>
                      <a:pt x="729" y="2056"/>
                      <a:pt x="729" y="607"/>
                    </a:cubicBezTo>
                    <a:cubicBezTo>
                      <a:pt x="729" y="401"/>
                      <a:pt x="740" y="203"/>
                      <a:pt x="76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2350416" y="1065842"/>
                <a:ext cx="27026" cy="1079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2136" extrusionOk="0">
                    <a:moveTo>
                      <a:pt x="244" y="1"/>
                    </a:moveTo>
                    <a:cubicBezTo>
                      <a:pt x="237" y="669"/>
                      <a:pt x="152" y="1340"/>
                      <a:pt x="15" y="2015"/>
                    </a:cubicBezTo>
                    <a:cubicBezTo>
                      <a:pt x="1" y="2088"/>
                      <a:pt x="56" y="2135"/>
                      <a:pt x="111" y="2135"/>
                    </a:cubicBezTo>
                    <a:cubicBezTo>
                      <a:pt x="148" y="2135"/>
                      <a:pt x="186" y="2115"/>
                      <a:pt x="200" y="2067"/>
                    </a:cubicBezTo>
                    <a:cubicBezTo>
                      <a:pt x="388" y="1498"/>
                      <a:pt x="497" y="905"/>
                      <a:pt x="535" y="309"/>
                    </a:cubicBezTo>
                    <a:cubicBezTo>
                      <a:pt x="456" y="192"/>
                      <a:pt x="357" y="86"/>
                      <a:pt x="244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9"/>
              <p:cNvSpPr/>
              <p:nvPr/>
            </p:nvSpPr>
            <p:spPr>
              <a:xfrm>
                <a:off x="1497958" y="1021034"/>
                <a:ext cx="755250" cy="357747"/>
              </a:xfrm>
              <a:custGeom>
                <a:avLst/>
                <a:gdLst/>
                <a:ahLst/>
                <a:cxnLst/>
                <a:rect l="l" t="t" r="r" b="b"/>
                <a:pathLst>
                  <a:path w="14951" h="7082" extrusionOk="0">
                    <a:moveTo>
                      <a:pt x="13375" y="11"/>
                    </a:moveTo>
                    <a:cubicBezTo>
                      <a:pt x="13437" y="518"/>
                      <a:pt x="13519" y="1025"/>
                      <a:pt x="13625" y="1536"/>
                    </a:cubicBezTo>
                    <a:cubicBezTo>
                      <a:pt x="13728" y="2029"/>
                      <a:pt x="13857" y="2508"/>
                      <a:pt x="14005" y="2978"/>
                    </a:cubicBezTo>
                    <a:cubicBezTo>
                      <a:pt x="14088" y="3057"/>
                      <a:pt x="14112" y="3160"/>
                      <a:pt x="14091" y="3255"/>
                    </a:cubicBezTo>
                    <a:cubicBezTo>
                      <a:pt x="14145" y="3427"/>
                      <a:pt x="14204" y="3598"/>
                      <a:pt x="14262" y="3765"/>
                    </a:cubicBezTo>
                    <a:cubicBezTo>
                      <a:pt x="14005" y="2553"/>
                      <a:pt x="13775" y="1220"/>
                      <a:pt x="13584" y="18"/>
                    </a:cubicBezTo>
                    <a:cubicBezTo>
                      <a:pt x="13546" y="15"/>
                      <a:pt x="13498" y="11"/>
                      <a:pt x="13443" y="11"/>
                    </a:cubicBezTo>
                    <a:close/>
                    <a:moveTo>
                      <a:pt x="12813" y="1"/>
                    </a:moveTo>
                    <a:cubicBezTo>
                      <a:pt x="12878" y="35"/>
                      <a:pt x="12940" y="69"/>
                      <a:pt x="13002" y="107"/>
                    </a:cubicBezTo>
                    <a:cubicBezTo>
                      <a:pt x="13286" y="282"/>
                      <a:pt x="13111" y="682"/>
                      <a:pt x="12850" y="682"/>
                    </a:cubicBezTo>
                    <a:cubicBezTo>
                      <a:pt x="12799" y="682"/>
                      <a:pt x="12748" y="668"/>
                      <a:pt x="12693" y="638"/>
                    </a:cubicBezTo>
                    <a:cubicBezTo>
                      <a:pt x="12289" y="391"/>
                      <a:pt x="11854" y="244"/>
                      <a:pt x="11381" y="213"/>
                    </a:cubicBezTo>
                    <a:cubicBezTo>
                      <a:pt x="11241" y="203"/>
                      <a:pt x="11148" y="118"/>
                      <a:pt x="11111" y="11"/>
                    </a:cubicBezTo>
                    <a:lnTo>
                      <a:pt x="6431" y="11"/>
                    </a:lnTo>
                    <a:cubicBezTo>
                      <a:pt x="6698" y="323"/>
                      <a:pt x="6883" y="655"/>
                      <a:pt x="7010" y="929"/>
                    </a:cubicBezTo>
                    <a:cubicBezTo>
                      <a:pt x="7353" y="1669"/>
                      <a:pt x="7483" y="2477"/>
                      <a:pt x="7552" y="3019"/>
                    </a:cubicBezTo>
                    <a:cubicBezTo>
                      <a:pt x="7572" y="3201"/>
                      <a:pt x="7593" y="3382"/>
                      <a:pt x="7609" y="3566"/>
                    </a:cubicBezTo>
                    <a:cubicBezTo>
                      <a:pt x="7901" y="3669"/>
                      <a:pt x="8123" y="3930"/>
                      <a:pt x="8178" y="4255"/>
                    </a:cubicBezTo>
                    <a:cubicBezTo>
                      <a:pt x="8181" y="4269"/>
                      <a:pt x="8185" y="4283"/>
                      <a:pt x="8189" y="4297"/>
                    </a:cubicBezTo>
                    <a:cubicBezTo>
                      <a:pt x="8795" y="4303"/>
                      <a:pt x="9401" y="4314"/>
                      <a:pt x="10007" y="4341"/>
                    </a:cubicBezTo>
                    <a:cubicBezTo>
                      <a:pt x="9928" y="4235"/>
                      <a:pt x="9863" y="4129"/>
                      <a:pt x="9822" y="4023"/>
                    </a:cubicBezTo>
                    <a:cubicBezTo>
                      <a:pt x="9799" y="4029"/>
                      <a:pt x="9778" y="4033"/>
                      <a:pt x="9754" y="4033"/>
                    </a:cubicBezTo>
                    <a:cubicBezTo>
                      <a:pt x="9555" y="4033"/>
                      <a:pt x="9343" y="3810"/>
                      <a:pt x="9459" y="3566"/>
                    </a:cubicBezTo>
                    <a:cubicBezTo>
                      <a:pt x="9925" y="2605"/>
                      <a:pt x="10761" y="2235"/>
                      <a:pt x="11655" y="2235"/>
                    </a:cubicBezTo>
                    <a:cubicBezTo>
                      <a:pt x="12354" y="2235"/>
                      <a:pt x="13090" y="2461"/>
                      <a:pt x="13714" y="2803"/>
                    </a:cubicBezTo>
                    <a:cubicBezTo>
                      <a:pt x="13604" y="2330"/>
                      <a:pt x="13505" y="1861"/>
                      <a:pt x="13416" y="1405"/>
                    </a:cubicBezTo>
                    <a:cubicBezTo>
                      <a:pt x="13327" y="946"/>
                      <a:pt x="13248" y="480"/>
                      <a:pt x="13183" y="11"/>
                    </a:cubicBezTo>
                    <a:cubicBezTo>
                      <a:pt x="13060" y="4"/>
                      <a:pt x="12937" y="1"/>
                      <a:pt x="12813" y="1"/>
                    </a:cubicBezTo>
                    <a:close/>
                    <a:moveTo>
                      <a:pt x="12758" y="3039"/>
                    </a:moveTo>
                    <a:cubicBezTo>
                      <a:pt x="12847" y="3197"/>
                      <a:pt x="12891" y="3368"/>
                      <a:pt x="12899" y="3536"/>
                    </a:cubicBezTo>
                    <a:cubicBezTo>
                      <a:pt x="12909" y="3851"/>
                      <a:pt x="12738" y="4252"/>
                      <a:pt x="12453" y="4560"/>
                    </a:cubicBezTo>
                    <a:cubicBezTo>
                      <a:pt x="12772" y="4608"/>
                      <a:pt x="13090" y="4667"/>
                      <a:pt x="13405" y="4731"/>
                    </a:cubicBezTo>
                    <a:cubicBezTo>
                      <a:pt x="14433" y="4954"/>
                      <a:pt x="14570" y="5975"/>
                      <a:pt x="14190" y="6746"/>
                    </a:cubicBezTo>
                    <a:cubicBezTo>
                      <a:pt x="14454" y="6646"/>
                      <a:pt x="14711" y="6526"/>
                      <a:pt x="14951" y="6386"/>
                    </a:cubicBezTo>
                    <a:cubicBezTo>
                      <a:pt x="14910" y="6266"/>
                      <a:pt x="14869" y="6140"/>
                      <a:pt x="14828" y="6009"/>
                    </a:cubicBezTo>
                    <a:cubicBezTo>
                      <a:pt x="14430" y="5228"/>
                      <a:pt x="14132" y="4368"/>
                      <a:pt x="13895" y="3502"/>
                    </a:cubicBezTo>
                    <a:cubicBezTo>
                      <a:pt x="13865" y="3512"/>
                      <a:pt x="13834" y="3519"/>
                      <a:pt x="13803" y="3519"/>
                    </a:cubicBezTo>
                    <a:cubicBezTo>
                      <a:pt x="13751" y="3519"/>
                      <a:pt x="13700" y="3502"/>
                      <a:pt x="13645" y="3471"/>
                    </a:cubicBezTo>
                    <a:cubicBezTo>
                      <a:pt x="13375" y="3299"/>
                      <a:pt x="13073" y="3149"/>
                      <a:pt x="12758" y="3039"/>
                    </a:cubicBezTo>
                    <a:close/>
                    <a:moveTo>
                      <a:pt x="3817" y="11"/>
                    </a:moveTo>
                    <a:cubicBezTo>
                      <a:pt x="3776" y="118"/>
                      <a:pt x="3687" y="203"/>
                      <a:pt x="3544" y="213"/>
                    </a:cubicBezTo>
                    <a:cubicBezTo>
                      <a:pt x="3174" y="237"/>
                      <a:pt x="2824" y="333"/>
                      <a:pt x="2495" y="494"/>
                    </a:cubicBezTo>
                    <a:cubicBezTo>
                      <a:pt x="1968" y="1025"/>
                      <a:pt x="1464" y="1590"/>
                      <a:pt x="967" y="2180"/>
                    </a:cubicBezTo>
                    <a:cubicBezTo>
                      <a:pt x="960" y="2189"/>
                      <a:pt x="950" y="2193"/>
                      <a:pt x="940" y="2193"/>
                    </a:cubicBezTo>
                    <a:cubicBezTo>
                      <a:pt x="913" y="2193"/>
                      <a:pt x="885" y="2159"/>
                      <a:pt x="905" y="2132"/>
                    </a:cubicBezTo>
                    <a:cubicBezTo>
                      <a:pt x="1214" y="1614"/>
                      <a:pt x="1574" y="1121"/>
                      <a:pt x="1971" y="662"/>
                    </a:cubicBezTo>
                    <a:cubicBezTo>
                      <a:pt x="1912" y="635"/>
                      <a:pt x="1861" y="586"/>
                      <a:pt x="1827" y="532"/>
                    </a:cubicBezTo>
                    <a:cubicBezTo>
                      <a:pt x="728" y="1614"/>
                      <a:pt x="111" y="2508"/>
                      <a:pt x="111" y="2508"/>
                    </a:cubicBezTo>
                    <a:cubicBezTo>
                      <a:pt x="111" y="3522"/>
                      <a:pt x="42" y="5677"/>
                      <a:pt x="1" y="6876"/>
                    </a:cubicBezTo>
                    <a:cubicBezTo>
                      <a:pt x="419" y="7010"/>
                      <a:pt x="864" y="7081"/>
                      <a:pt x="1324" y="7081"/>
                    </a:cubicBezTo>
                    <a:lnTo>
                      <a:pt x="1607" y="7081"/>
                    </a:lnTo>
                    <a:cubicBezTo>
                      <a:pt x="1337" y="6965"/>
                      <a:pt x="1084" y="6804"/>
                      <a:pt x="872" y="6571"/>
                    </a:cubicBezTo>
                    <a:cubicBezTo>
                      <a:pt x="576" y="6249"/>
                      <a:pt x="590" y="5725"/>
                      <a:pt x="872" y="5400"/>
                    </a:cubicBezTo>
                    <a:cubicBezTo>
                      <a:pt x="1255" y="4961"/>
                      <a:pt x="1806" y="4742"/>
                      <a:pt x="2382" y="4611"/>
                    </a:cubicBezTo>
                    <a:cubicBezTo>
                      <a:pt x="2070" y="4293"/>
                      <a:pt x="1879" y="3868"/>
                      <a:pt x="1889" y="3536"/>
                    </a:cubicBezTo>
                    <a:cubicBezTo>
                      <a:pt x="1895" y="3368"/>
                      <a:pt x="1944" y="3197"/>
                      <a:pt x="2032" y="3036"/>
                    </a:cubicBezTo>
                    <a:lnTo>
                      <a:pt x="2032" y="3036"/>
                    </a:lnTo>
                    <a:cubicBezTo>
                      <a:pt x="1718" y="3149"/>
                      <a:pt x="1413" y="3299"/>
                      <a:pt x="1142" y="3471"/>
                    </a:cubicBezTo>
                    <a:cubicBezTo>
                      <a:pt x="1090" y="3502"/>
                      <a:pt x="1036" y="3519"/>
                      <a:pt x="988" y="3519"/>
                    </a:cubicBezTo>
                    <a:cubicBezTo>
                      <a:pt x="728" y="3519"/>
                      <a:pt x="556" y="3118"/>
                      <a:pt x="834" y="2940"/>
                    </a:cubicBezTo>
                    <a:cubicBezTo>
                      <a:pt x="1505" y="2522"/>
                      <a:pt x="2341" y="2235"/>
                      <a:pt x="3133" y="2235"/>
                    </a:cubicBezTo>
                    <a:cubicBezTo>
                      <a:pt x="4026" y="2235"/>
                      <a:pt x="4862" y="2605"/>
                      <a:pt x="5328" y="3566"/>
                    </a:cubicBezTo>
                    <a:cubicBezTo>
                      <a:pt x="5444" y="3810"/>
                      <a:pt x="5232" y="4033"/>
                      <a:pt x="5033" y="4033"/>
                    </a:cubicBezTo>
                    <a:cubicBezTo>
                      <a:pt x="5009" y="4033"/>
                      <a:pt x="4989" y="4029"/>
                      <a:pt x="4968" y="4023"/>
                    </a:cubicBezTo>
                    <a:cubicBezTo>
                      <a:pt x="4927" y="4115"/>
                      <a:pt x="4875" y="4208"/>
                      <a:pt x="4811" y="4300"/>
                    </a:cubicBezTo>
                    <a:cubicBezTo>
                      <a:pt x="5163" y="4279"/>
                      <a:pt x="5520" y="4276"/>
                      <a:pt x="5873" y="4276"/>
                    </a:cubicBezTo>
                    <a:cubicBezTo>
                      <a:pt x="6054" y="4276"/>
                      <a:pt x="6236" y="4276"/>
                      <a:pt x="6417" y="4279"/>
                    </a:cubicBezTo>
                    <a:cubicBezTo>
                      <a:pt x="6417" y="4269"/>
                      <a:pt x="6417" y="4262"/>
                      <a:pt x="6421" y="4255"/>
                    </a:cubicBezTo>
                    <a:cubicBezTo>
                      <a:pt x="6493" y="3838"/>
                      <a:pt x="6842" y="3522"/>
                      <a:pt x="7267" y="3522"/>
                    </a:cubicBezTo>
                    <a:lnTo>
                      <a:pt x="7335" y="3522"/>
                    </a:lnTo>
                    <a:cubicBezTo>
                      <a:pt x="7356" y="3522"/>
                      <a:pt x="7376" y="3522"/>
                      <a:pt x="7400" y="3525"/>
                    </a:cubicBezTo>
                    <a:cubicBezTo>
                      <a:pt x="7383" y="3365"/>
                      <a:pt x="7367" y="3204"/>
                      <a:pt x="7349" y="3043"/>
                    </a:cubicBezTo>
                    <a:cubicBezTo>
                      <a:pt x="7243" y="2203"/>
                      <a:pt x="7075" y="1560"/>
                      <a:pt x="6825" y="1015"/>
                    </a:cubicBezTo>
                    <a:cubicBezTo>
                      <a:pt x="6688" y="714"/>
                      <a:pt x="6472" y="344"/>
                      <a:pt x="6160" y="11"/>
                    </a:cubicBezTo>
                    <a:close/>
                  </a:path>
                </a:pathLst>
              </a:custGeom>
              <a:solidFill>
                <a:srgbClr val="FFD2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9"/>
              <p:cNvSpPr/>
              <p:nvPr/>
            </p:nvSpPr>
            <p:spPr>
              <a:xfrm>
                <a:off x="1426175" y="1021034"/>
                <a:ext cx="897298" cy="347341"/>
              </a:xfrm>
              <a:custGeom>
                <a:avLst/>
                <a:gdLst/>
                <a:ahLst/>
                <a:cxnLst/>
                <a:rect l="l" t="t" r="r" b="b"/>
                <a:pathLst>
                  <a:path w="17763" h="6876" extrusionOk="0">
                    <a:moveTo>
                      <a:pt x="15005" y="18"/>
                    </a:moveTo>
                    <a:lnTo>
                      <a:pt x="15005" y="18"/>
                    </a:lnTo>
                    <a:cubicBezTo>
                      <a:pt x="15196" y="1220"/>
                      <a:pt x="15426" y="2553"/>
                      <a:pt x="15683" y="3765"/>
                    </a:cubicBezTo>
                    <a:cubicBezTo>
                      <a:pt x="15971" y="4602"/>
                      <a:pt x="16290" y="5420"/>
                      <a:pt x="16570" y="6266"/>
                    </a:cubicBezTo>
                    <a:cubicBezTo>
                      <a:pt x="16817" y="6112"/>
                      <a:pt x="17046" y="5938"/>
                      <a:pt x="17262" y="5745"/>
                    </a:cubicBezTo>
                    <a:cubicBezTo>
                      <a:pt x="17468" y="5002"/>
                      <a:pt x="17670" y="4064"/>
                      <a:pt x="17721" y="3098"/>
                    </a:cubicBezTo>
                    <a:cubicBezTo>
                      <a:pt x="17762" y="2378"/>
                      <a:pt x="17673" y="1457"/>
                      <a:pt x="17512" y="518"/>
                    </a:cubicBezTo>
                    <a:lnTo>
                      <a:pt x="17221" y="432"/>
                    </a:lnTo>
                    <a:cubicBezTo>
                      <a:pt x="16522" y="230"/>
                      <a:pt x="15810" y="100"/>
                      <a:pt x="15093" y="39"/>
                    </a:cubicBezTo>
                    <a:cubicBezTo>
                      <a:pt x="15070" y="31"/>
                      <a:pt x="15043" y="25"/>
                      <a:pt x="15005" y="18"/>
                    </a:cubicBezTo>
                    <a:close/>
                    <a:moveTo>
                      <a:pt x="16249" y="6009"/>
                    </a:moveTo>
                    <a:lnTo>
                      <a:pt x="16249" y="6009"/>
                    </a:lnTo>
                    <a:cubicBezTo>
                      <a:pt x="16290" y="6140"/>
                      <a:pt x="16331" y="6266"/>
                      <a:pt x="16372" y="6386"/>
                    </a:cubicBezTo>
                    <a:cubicBezTo>
                      <a:pt x="16393" y="6376"/>
                      <a:pt x="16413" y="6366"/>
                      <a:pt x="16434" y="6352"/>
                    </a:cubicBezTo>
                    <a:cubicBezTo>
                      <a:pt x="16368" y="6238"/>
                      <a:pt x="16306" y="6126"/>
                      <a:pt x="16249" y="6009"/>
                    </a:cubicBezTo>
                    <a:close/>
                    <a:moveTo>
                      <a:pt x="3439" y="1"/>
                    </a:moveTo>
                    <a:cubicBezTo>
                      <a:pt x="3378" y="1"/>
                      <a:pt x="3320" y="4"/>
                      <a:pt x="3169" y="11"/>
                    </a:cubicBezTo>
                    <a:cubicBezTo>
                      <a:pt x="2885" y="11"/>
                      <a:pt x="2381" y="39"/>
                      <a:pt x="2381" y="39"/>
                    </a:cubicBezTo>
                    <a:cubicBezTo>
                      <a:pt x="1655" y="97"/>
                      <a:pt x="932" y="227"/>
                      <a:pt x="223" y="432"/>
                    </a:cubicBezTo>
                    <a:lnTo>
                      <a:pt x="124" y="463"/>
                    </a:lnTo>
                    <a:cubicBezTo>
                      <a:pt x="93" y="470"/>
                      <a:pt x="62" y="480"/>
                      <a:pt x="32" y="491"/>
                    </a:cubicBezTo>
                    <a:cubicBezTo>
                      <a:pt x="11" y="693"/>
                      <a:pt x="0" y="891"/>
                      <a:pt x="0" y="1097"/>
                    </a:cubicBezTo>
                    <a:cubicBezTo>
                      <a:pt x="0" y="2546"/>
                      <a:pt x="79" y="5293"/>
                      <a:pt x="432" y="6194"/>
                    </a:cubicBezTo>
                    <a:cubicBezTo>
                      <a:pt x="473" y="6297"/>
                      <a:pt x="518" y="6396"/>
                      <a:pt x="562" y="6496"/>
                    </a:cubicBezTo>
                    <a:cubicBezTo>
                      <a:pt x="833" y="6650"/>
                      <a:pt x="1121" y="6780"/>
                      <a:pt x="1422" y="6876"/>
                    </a:cubicBezTo>
                    <a:cubicBezTo>
                      <a:pt x="1463" y="5677"/>
                      <a:pt x="1532" y="3522"/>
                      <a:pt x="1532" y="2508"/>
                    </a:cubicBezTo>
                    <a:cubicBezTo>
                      <a:pt x="1532" y="2508"/>
                      <a:pt x="2149" y="1614"/>
                      <a:pt x="3248" y="532"/>
                    </a:cubicBezTo>
                    <a:cubicBezTo>
                      <a:pt x="3169" y="398"/>
                      <a:pt x="3176" y="213"/>
                      <a:pt x="3344" y="107"/>
                    </a:cubicBezTo>
                    <a:cubicBezTo>
                      <a:pt x="3406" y="72"/>
                      <a:pt x="3467" y="35"/>
                      <a:pt x="3529" y="4"/>
                    </a:cubicBezTo>
                    <a:cubicBezTo>
                      <a:pt x="3495" y="1"/>
                      <a:pt x="3467" y="1"/>
                      <a:pt x="3439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2163911" y="1021539"/>
                <a:ext cx="99363" cy="320366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6342" extrusionOk="0">
                    <a:moveTo>
                      <a:pt x="0" y="1"/>
                    </a:moveTo>
                    <a:cubicBezTo>
                      <a:pt x="65" y="470"/>
                      <a:pt x="144" y="936"/>
                      <a:pt x="233" y="1395"/>
                    </a:cubicBezTo>
                    <a:cubicBezTo>
                      <a:pt x="322" y="1851"/>
                      <a:pt x="421" y="2320"/>
                      <a:pt x="531" y="2793"/>
                    </a:cubicBezTo>
                    <a:cubicBezTo>
                      <a:pt x="613" y="2837"/>
                      <a:pt x="692" y="2882"/>
                      <a:pt x="771" y="2930"/>
                    </a:cubicBezTo>
                    <a:cubicBezTo>
                      <a:pt x="788" y="2944"/>
                      <a:pt x="805" y="2954"/>
                      <a:pt x="822" y="2968"/>
                    </a:cubicBezTo>
                    <a:cubicBezTo>
                      <a:pt x="674" y="2498"/>
                      <a:pt x="545" y="2019"/>
                      <a:pt x="442" y="1526"/>
                    </a:cubicBezTo>
                    <a:cubicBezTo>
                      <a:pt x="336" y="1015"/>
                      <a:pt x="254" y="508"/>
                      <a:pt x="192" y="1"/>
                    </a:cubicBezTo>
                    <a:close/>
                    <a:moveTo>
                      <a:pt x="908" y="3245"/>
                    </a:moveTo>
                    <a:cubicBezTo>
                      <a:pt x="887" y="3355"/>
                      <a:pt x="812" y="3450"/>
                      <a:pt x="712" y="3492"/>
                    </a:cubicBezTo>
                    <a:cubicBezTo>
                      <a:pt x="949" y="4358"/>
                      <a:pt x="1247" y="5218"/>
                      <a:pt x="1645" y="5999"/>
                    </a:cubicBezTo>
                    <a:cubicBezTo>
                      <a:pt x="1702" y="6116"/>
                      <a:pt x="1764" y="6228"/>
                      <a:pt x="1830" y="6342"/>
                    </a:cubicBezTo>
                    <a:cubicBezTo>
                      <a:pt x="1877" y="6315"/>
                      <a:pt x="1922" y="6287"/>
                      <a:pt x="1966" y="6256"/>
                    </a:cubicBezTo>
                    <a:cubicBezTo>
                      <a:pt x="1686" y="5410"/>
                      <a:pt x="1367" y="4592"/>
                      <a:pt x="1079" y="3755"/>
                    </a:cubicBezTo>
                    <a:cubicBezTo>
                      <a:pt x="1021" y="3588"/>
                      <a:pt x="962" y="3417"/>
                      <a:pt x="908" y="3245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42614" y="1045989"/>
                <a:ext cx="81430" cy="85875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700" extrusionOk="0">
                    <a:moveTo>
                      <a:pt x="1611" y="0"/>
                    </a:moveTo>
                    <a:lnTo>
                      <a:pt x="1611" y="0"/>
                    </a:lnTo>
                    <a:cubicBezTo>
                      <a:pt x="1522" y="41"/>
                      <a:pt x="1433" y="89"/>
                      <a:pt x="1347" y="144"/>
                    </a:cubicBezTo>
                    <a:cubicBezTo>
                      <a:pt x="1296" y="174"/>
                      <a:pt x="1241" y="188"/>
                      <a:pt x="1193" y="188"/>
                    </a:cubicBezTo>
                    <a:cubicBezTo>
                      <a:pt x="1155" y="188"/>
                      <a:pt x="1121" y="182"/>
                      <a:pt x="1087" y="168"/>
                    </a:cubicBezTo>
                    <a:cubicBezTo>
                      <a:pt x="690" y="627"/>
                      <a:pt x="330" y="1120"/>
                      <a:pt x="21" y="1638"/>
                    </a:cubicBezTo>
                    <a:cubicBezTo>
                      <a:pt x="1" y="1665"/>
                      <a:pt x="29" y="1699"/>
                      <a:pt x="56" y="1699"/>
                    </a:cubicBezTo>
                    <a:cubicBezTo>
                      <a:pt x="66" y="1699"/>
                      <a:pt x="76" y="1695"/>
                      <a:pt x="83" y="1686"/>
                    </a:cubicBezTo>
                    <a:cubicBezTo>
                      <a:pt x="580" y="1096"/>
                      <a:pt x="1084" y="531"/>
                      <a:pt x="1611" y="0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9"/>
              <p:cNvSpPr/>
              <p:nvPr/>
            </p:nvSpPr>
            <p:spPr>
              <a:xfrm>
                <a:off x="2059191" y="1021034"/>
                <a:ext cx="109971" cy="34502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683" extrusionOk="0">
                    <a:moveTo>
                      <a:pt x="1648" y="1"/>
                    </a:moveTo>
                    <a:cubicBezTo>
                      <a:pt x="1501" y="1"/>
                      <a:pt x="1354" y="4"/>
                      <a:pt x="1206" y="11"/>
                    </a:cubicBezTo>
                    <a:lnTo>
                      <a:pt x="1" y="11"/>
                    </a:lnTo>
                    <a:cubicBezTo>
                      <a:pt x="38" y="118"/>
                      <a:pt x="131" y="203"/>
                      <a:pt x="271" y="213"/>
                    </a:cubicBezTo>
                    <a:cubicBezTo>
                      <a:pt x="744" y="244"/>
                      <a:pt x="1179" y="391"/>
                      <a:pt x="1583" y="638"/>
                    </a:cubicBezTo>
                    <a:cubicBezTo>
                      <a:pt x="1638" y="668"/>
                      <a:pt x="1689" y="682"/>
                      <a:pt x="1740" y="682"/>
                    </a:cubicBezTo>
                    <a:cubicBezTo>
                      <a:pt x="2001" y="682"/>
                      <a:pt x="2176" y="282"/>
                      <a:pt x="1892" y="107"/>
                    </a:cubicBezTo>
                    <a:cubicBezTo>
                      <a:pt x="1830" y="69"/>
                      <a:pt x="1768" y="35"/>
                      <a:pt x="1703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9"/>
              <p:cNvSpPr/>
              <p:nvPr/>
            </p:nvSpPr>
            <p:spPr>
              <a:xfrm>
                <a:off x="1586210" y="1021236"/>
                <a:ext cx="104617" cy="34300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679" extrusionOk="0">
                    <a:moveTo>
                      <a:pt x="361" y="0"/>
                    </a:moveTo>
                    <a:cubicBezTo>
                      <a:pt x="299" y="31"/>
                      <a:pt x="238" y="68"/>
                      <a:pt x="176" y="103"/>
                    </a:cubicBezTo>
                    <a:cubicBezTo>
                      <a:pt x="8" y="209"/>
                      <a:pt x="1" y="394"/>
                      <a:pt x="80" y="528"/>
                    </a:cubicBezTo>
                    <a:cubicBezTo>
                      <a:pt x="114" y="582"/>
                      <a:pt x="165" y="631"/>
                      <a:pt x="224" y="658"/>
                    </a:cubicBezTo>
                    <a:cubicBezTo>
                      <a:pt x="258" y="672"/>
                      <a:pt x="292" y="678"/>
                      <a:pt x="330" y="678"/>
                    </a:cubicBezTo>
                    <a:cubicBezTo>
                      <a:pt x="378" y="678"/>
                      <a:pt x="433" y="664"/>
                      <a:pt x="484" y="634"/>
                    </a:cubicBezTo>
                    <a:cubicBezTo>
                      <a:pt x="570" y="579"/>
                      <a:pt x="659" y="531"/>
                      <a:pt x="748" y="490"/>
                    </a:cubicBezTo>
                    <a:cubicBezTo>
                      <a:pt x="1077" y="329"/>
                      <a:pt x="1427" y="233"/>
                      <a:pt x="1797" y="209"/>
                    </a:cubicBezTo>
                    <a:cubicBezTo>
                      <a:pt x="1940" y="199"/>
                      <a:pt x="2029" y="114"/>
                      <a:pt x="2070" y="7"/>
                    </a:cubicBezTo>
                    <a:lnTo>
                      <a:pt x="539" y="7"/>
                    </a:lnTo>
                    <a:cubicBezTo>
                      <a:pt x="456" y="3"/>
                      <a:pt x="402" y="0"/>
                      <a:pt x="361" y="0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1527055" y="1237041"/>
                <a:ext cx="706957" cy="141745"/>
              </a:xfrm>
              <a:custGeom>
                <a:avLst/>
                <a:gdLst/>
                <a:ahLst/>
                <a:cxnLst/>
                <a:rect l="l" t="t" r="r" b="b"/>
                <a:pathLst>
                  <a:path w="13995" h="2806" extrusionOk="0">
                    <a:moveTo>
                      <a:pt x="5297" y="0"/>
                    </a:moveTo>
                    <a:cubicBezTo>
                      <a:pt x="4944" y="0"/>
                      <a:pt x="4587" y="3"/>
                      <a:pt x="4235" y="24"/>
                    </a:cubicBezTo>
                    <a:cubicBezTo>
                      <a:pt x="3954" y="418"/>
                      <a:pt x="3430" y="774"/>
                      <a:pt x="2783" y="774"/>
                    </a:cubicBezTo>
                    <a:lnTo>
                      <a:pt x="2751" y="774"/>
                    </a:lnTo>
                    <a:cubicBezTo>
                      <a:pt x="2385" y="767"/>
                      <a:pt x="2056" y="585"/>
                      <a:pt x="1806" y="335"/>
                    </a:cubicBezTo>
                    <a:cubicBezTo>
                      <a:pt x="1230" y="466"/>
                      <a:pt x="679" y="685"/>
                      <a:pt x="296" y="1124"/>
                    </a:cubicBezTo>
                    <a:cubicBezTo>
                      <a:pt x="14" y="1449"/>
                      <a:pt x="0" y="1973"/>
                      <a:pt x="296" y="2295"/>
                    </a:cubicBezTo>
                    <a:cubicBezTo>
                      <a:pt x="508" y="2528"/>
                      <a:pt x="761" y="2689"/>
                      <a:pt x="1031" y="2805"/>
                    </a:cubicBezTo>
                    <a:lnTo>
                      <a:pt x="1693" y="2805"/>
                    </a:lnTo>
                    <a:cubicBezTo>
                      <a:pt x="3762" y="2805"/>
                      <a:pt x="5482" y="1962"/>
                      <a:pt x="5841" y="3"/>
                    </a:cubicBezTo>
                    <a:cubicBezTo>
                      <a:pt x="5660" y="0"/>
                      <a:pt x="5478" y="0"/>
                      <a:pt x="5297" y="0"/>
                    </a:cubicBezTo>
                    <a:close/>
                    <a:moveTo>
                      <a:pt x="7613" y="21"/>
                    </a:moveTo>
                    <a:lnTo>
                      <a:pt x="7613" y="21"/>
                    </a:lnTo>
                    <a:cubicBezTo>
                      <a:pt x="7975" y="1970"/>
                      <a:pt x="9692" y="2805"/>
                      <a:pt x="11754" y="2805"/>
                    </a:cubicBezTo>
                    <a:cubicBezTo>
                      <a:pt x="12408" y="2805"/>
                      <a:pt x="13035" y="2689"/>
                      <a:pt x="13614" y="2470"/>
                    </a:cubicBezTo>
                    <a:cubicBezTo>
                      <a:pt x="13994" y="1699"/>
                      <a:pt x="13857" y="678"/>
                      <a:pt x="12829" y="455"/>
                    </a:cubicBezTo>
                    <a:cubicBezTo>
                      <a:pt x="12514" y="391"/>
                      <a:pt x="12196" y="332"/>
                      <a:pt x="11877" y="284"/>
                    </a:cubicBezTo>
                    <a:cubicBezTo>
                      <a:pt x="11624" y="562"/>
                      <a:pt x="11278" y="767"/>
                      <a:pt x="10884" y="774"/>
                    </a:cubicBezTo>
                    <a:lnTo>
                      <a:pt x="10853" y="774"/>
                    </a:lnTo>
                    <a:cubicBezTo>
                      <a:pt x="10230" y="774"/>
                      <a:pt x="9719" y="446"/>
                      <a:pt x="9431" y="65"/>
                    </a:cubicBezTo>
                    <a:cubicBezTo>
                      <a:pt x="8825" y="38"/>
                      <a:pt x="8219" y="27"/>
                      <a:pt x="7613" y="21"/>
                    </a:cubicBezTo>
                    <a:close/>
                  </a:path>
                </a:pathLst>
              </a:custGeom>
              <a:solidFill>
                <a:srgbClr val="F9C8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809137" y="1021539"/>
                <a:ext cx="73247" cy="179682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3557" extrusionOk="0">
                    <a:moveTo>
                      <a:pt x="0" y="1"/>
                    </a:moveTo>
                    <a:cubicBezTo>
                      <a:pt x="312" y="334"/>
                      <a:pt x="528" y="704"/>
                      <a:pt x="665" y="1005"/>
                    </a:cubicBezTo>
                    <a:cubicBezTo>
                      <a:pt x="915" y="1550"/>
                      <a:pt x="1083" y="2193"/>
                      <a:pt x="1189" y="3033"/>
                    </a:cubicBezTo>
                    <a:cubicBezTo>
                      <a:pt x="1207" y="3194"/>
                      <a:pt x="1223" y="3355"/>
                      <a:pt x="1240" y="3515"/>
                    </a:cubicBezTo>
                    <a:cubicBezTo>
                      <a:pt x="1313" y="3519"/>
                      <a:pt x="1381" y="3536"/>
                      <a:pt x="1449" y="3556"/>
                    </a:cubicBezTo>
                    <a:cubicBezTo>
                      <a:pt x="1433" y="3372"/>
                      <a:pt x="1412" y="3191"/>
                      <a:pt x="1392" y="3009"/>
                    </a:cubicBezTo>
                    <a:cubicBezTo>
                      <a:pt x="1323" y="2467"/>
                      <a:pt x="1193" y="1659"/>
                      <a:pt x="850" y="919"/>
                    </a:cubicBezTo>
                    <a:cubicBezTo>
                      <a:pt x="723" y="645"/>
                      <a:pt x="538" y="313"/>
                      <a:pt x="27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92827" y="1164146"/>
                <a:ext cx="156142" cy="112042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218" extrusionOk="0">
                    <a:moveTo>
                      <a:pt x="1182" y="1"/>
                    </a:moveTo>
                    <a:cubicBezTo>
                      <a:pt x="843" y="8"/>
                      <a:pt x="490" y="83"/>
                      <a:pt x="154" y="203"/>
                    </a:cubicBezTo>
                    <a:cubicBezTo>
                      <a:pt x="66" y="364"/>
                      <a:pt x="17" y="535"/>
                      <a:pt x="11" y="703"/>
                    </a:cubicBezTo>
                    <a:cubicBezTo>
                      <a:pt x="1" y="1035"/>
                      <a:pt x="192" y="1460"/>
                      <a:pt x="504" y="1778"/>
                    </a:cubicBezTo>
                    <a:cubicBezTo>
                      <a:pt x="754" y="2028"/>
                      <a:pt x="1083" y="2210"/>
                      <a:pt x="1449" y="2217"/>
                    </a:cubicBezTo>
                    <a:lnTo>
                      <a:pt x="1481" y="2217"/>
                    </a:lnTo>
                    <a:cubicBezTo>
                      <a:pt x="2128" y="2217"/>
                      <a:pt x="2652" y="1861"/>
                      <a:pt x="2933" y="1467"/>
                    </a:cubicBezTo>
                    <a:cubicBezTo>
                      <a:pt x="2997" y="1375"/>
                      <a:pt x="3049" y="1282"/>
                      <a:pt x="3090" y="1190"/>
                    </a:cubicBezTo>
                    <a:cubicBezTo>
                      <a:pt x="3022" y="1173"/>
                      <a:pt x="2964" y="1124"/>
                      <a:pt x="2923" y="1042"/>
                    </a:cubicBezTo>
                    <a:cubicBezTo>
                      <a:pt x="2803" y="792"/>
                      <a:pt x="2652" y="590"/>
                      <a:pt x="2480" y="439"/>
                    </a:cubicBezTo>
                    <a:lnTo>
                      <a:pt x="2480" y="439"/>
                    </a:lnTo>
                    <a:cubicBezTo>
                      <a:pt x="2563" y="621"/>
                      <a:pt x="2586" y="830"/>
                      <a:pt x="2532" y="1039"/>
                    </a:cubicBezTo>
                    <a:cubicBezTo>
                      <a:pt x="2429" y="1464"/>
                      <a:pt x="2049" y="1745"/>
                      <a:pt x="1631" y="1745"/>
                    </a:cubicBezTo>
                    <a:cubicBezTo>
                      <a:pt x="1555" y="1745"/>
                      <a:pt x="1481" y="1737"/>
                      <a:pt x="1405" y="1717"/>
                    </a:cubicBezTo>
                    <a:cubicBezTo>
                      <a:pt x="908" y="1593"/>
                      <a:pt x="603" y="1087"/>
                      <a:pt x="727" y="590"/>
                    </a:cubicBezTo>
                    <a:cubicBezTo>
                      <a:pt x="795" y="327"/>
                      <a:pt x="963" y="121"/>
                      <a:pt x="1182" y="1"/>
                    </a:cubicBezTo>
                    <a:close/>
                  </a:path>
                </a:pathLst>
              </a:custGeom>
              <a:solidFill>
                <a:srgbClr val="FFF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623289" y="1163994"/>
                <a:ext cx="100222" cy="88300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1748" extrusionOk="0">
                    <a:moveTo>
                      <a:pt x="641" y="1"/>
                    </a:moveTo>
                    <a:cubicBezTo>
                      <a:pt x="620" y="1"/>
                      <a:pt x="600" y="1"/>
                      <a:pt x="579" y="4"/>
                    </a:cubicBezTo>
                    <a:cubicBezTo>
                      <a:pt x="360" y="124"/>
                      <a:pt x="192" y="330"/>
                      <a:pt x="124" y="593"/>
                    </a:cubicBezTo>
                    <a:cubicBezTo>
                      <a:pt x="0" y="1090"/>
                      <a:pt x="305" y="1596"/>
                      <a:pt x="802" y="1720"/>
                    </a:cubicBezTo>
                    <a:cubicBezTo>
                      <a:pt x="878" y="1740"/>
                      <a:pt x="952" y="1748"/>
                      <a:pt x="1028" y="1748"/>
                    </a:cubicBezTo>
                    <a:cubicBezTo>
                      <a:pt x="1446" y="1748"/>
                      <a:pt x="1826" y="1467"/>
                      <a:pt x="1929" y="1042"/>
                    </a:cubicBezTo>
                    <a:cubicBezTo>
                      <a:pt x="1983" y="833"/>
                      <a:pt x="1960" y="624"/>
                      <a:pt x="1877" y="442"/>
                    </a:cubicBezTo>
                    <a:cubicBezTo>
                      <a:pt x="1531" y="127"/>
                      <a:pt x="1100" y="1"/>
                      <a:pt x="641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9"/>
              <p:cNvSpPr/>
              <p:nvPr/>
            </p:nvSpPr>
            <p:spPr>
              <a:xfrm>
                <a:off x="1525995" y="1133887"/>
                <a:ext cx="247018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1799" extrusionOk="0">
                    <a:moveTo>
                      <a:pt x="2578" y="1"/>
                    </a:moveTo>
                    <a:cubicBezTo>
                      <a:pt x="1786" y="1"/>
                      <a:pt x="950" y="288"/>
                      <a:pt x="279" y="706"/>
                    </a:cubicBezTo>
                    <a:cubicBezTo>
                      <a:pt x="1" y="884"/>
                      <a:pt x="173" y="1285"/>
                      <a:pt x="433" y="1285"/>
                    </a:cubicBezTo>
                    <a:cubicBezTo>
                      <a:pt x="481" y="1285"/>
                      <a:pt x="535" y="1268"/>
                      <a:pt x="587" y="1237"/>
                    </a:cubicBezTo>
                    <a:cubicBezTo>
                      <a:pt x="858" y="1065"/>
                      <a:pt x="1163" y="915"/>
                      <a:pt x="1477" y="802"/>
                    </a:cubicBezTo>
                    <a:cubicBezTo>
                      <a:pt x="1813" y="682"/>
                      <a:pt x="2166" y="607"/>
                      <a:pt x="2505" y="600"/>
                    </a:cubicBezTo>
                    <a:cubicBezTo>
                      <a:pt x="2526" y="597"/>
                      <a:pt x="2546" y="597"/>
                      <a:pt x="2567" y="597"/>
                    </a:cubicBezTo>
                    <a:cubicBezTo>
                      <a:pt x="3026" y="597"/>
                      <a:pt x="3457" y="723"/>
                      <a:pt x="3803" y="1038"/>
                    </a:cubicBezTo>
                    <a:cubicBezTo>
                      <a:pt x="3975" y="1189"/>
                      <a:pt x="4126" y="1391"/>
                      <a:pt x="4246" y="1641"/>
                    </a:cubicBezTo>
                    <a:cubicBezTo>
                      <a:pt x="4287" y="1723"/>
                      <a:pt x="4345" y="1772"/>
                      <a:pt x="4413" y="1789"/>
                    </a:cubicBezTo>
                    <a:cubicBezTo>
                      <a:pt x="4434" y="1795"/>
                      <a:pt x="4454" y="1799"/>
                      <a:pt x="4478" y="1799"/>
                    </a:cubicBezTo>
                    <a:cubicBezTo>
                      <a:pt x="4677" y="1799"/>
                      <a:pt x="4889" y="1576"/>
                      <a:pt x="4773" y="1332"/>
                    </a:cubicBezTo>
                    <a:cubicBezTo>
                      <a:pt x="4307" y="371"/>
                      <a:pt x="3471" y="1"/>
                      <a:pt x="2578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9"/>
              <p:cNvSpPr/>
              <p:nvPr/>
            </p:nvSpPr>
            <p:spPr>
              <a:xfrm>
                <a:off x="1994127" y="1164146"/>
                <a:ext cx="155940" cy="112042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2218" extrusionOk="0">
                    <a:moveTo>
                      <a:pt x="1844" y="1"/>
                    </a:moveTo>
                    <a:cubicBezTo>
                      <a:pt x="2094" y="114"/>
                      <a:pt x="2288" y="336"/>
                      <a:pt x="2361" y="624"/>
                    </a:cubicBezTo>
                    <a:cubicBezTo>
                      <a:pt x="2487" y="1121"/>
                      <a:pt x="2182" y="1628"/>
                      <a:pt x="1686" y="1751"/>
                    </a:cubicBezTo>
                    <a:cubicBezTo>
                      <a:pt x="1610" y="1769"/>
                      <a:pt x="1535" y="1778"/>
                      <a:pt x="1460" y="1778"/>
                    </a:cubicBezTo>
                    <a:cubicBezTo>
                      <a:pt x="1042" y="1778"/>
                      <a:pt x="661" y="1498"/>
                      <a:pt x="559" y="1073"/>
                    </a:cubicBezTo>
                    <a:cubicBezTo>
                      <a:pt x="500" y="840"/>
                      <a:pt x="535" y="607"/>
                      <a:pt x="638" y="412"/>
                    </a:cubicBezTo>
                    <a:lnTo>
                      <a:pt x="638" y="412"/>
                    </a:lnTo>
                    <a:cubicBezTo>
                      <a:pt x="456" y="569"/>
                      <a:pt x="295" y="775"/>
                      <a:pt x="165" y="1042"/>
                    </a:cubicBezTo>
                    <a:cubicBezTo>
                      <a:pt x="124" y="1124"/>
                      <a:pt x="65" y="1173"/>
                      <a:pt x="0" y="1190"/>
                    </a:cubicBezTo>
                    <a:cubicBezTo>
                      <a:pt x="41" y="1296"/>
                      <a:pt x="106" y="1402"/>
                      <a:pt x="185" y="1508"/>
                    </a:cubicBezTo>
                    <a:cubicBezTo>
                      <a:pt x="473" y="1889"/>
                      <a:pt x="984" y="2217"/>
                      <a:pt x="1607" y="2217"/>
                    </a:cubicBezTo>
                    <a:lnTo>
                      <a:pt x="1638" y="2217"/>
                    </a:lnTo>
                    <a:cubicBezTo>
                      <a:pt x="2032" y="2210"/>
                      <a:pt x="2378" y="2005"/>
                      <a:pt x="2631" y="1727"/>
                    </a:cubicBezTo>
                    <a:cubicBezTo>
                      <a:pt x="2916" y="1419"/>
                      <a:pt x="3087" y="1018"/>
                      <a:pt x="3077" y="703"/>
                    </a:cubicBezTo>
                    <a:cubicBezTo>
                      <a:pt x="3069" y="535"/>
                      <a:pt x="3025" y="364"/>
                      <a:pt x="2936" y="206"/>
                    </a:cubicBezTo>
                    <a:cubicBezTo>
                      <a:pt x="2576" y="80"/>
                      <a:pt x="2203" y="1"/>
                      <a:pt x="1844" y="1"/>
                    </a:cubicBezTo>
                    <a:close/>
                  </a:path>
                </a:pathLst>
              </a:custGeom>
              <a:solidFill>
                <a:srgbClr val="FFF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9"/>
              <p:cNvSpPr/>
              <p:nvPr/>
            </p:nvSpPr>
            <p:spPr>
              <a:xfrm>
                <a:off x="2019385" y="1164146"/>
                <a:ext cx="100424" cy="89866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779" extrusionOk="0">
                    <a:moveTo>
                      <a:pt x="1344" y="1"/>
                    </a:moveTo>
                    <a:cubicBezTo>
                      <a:pt x="898" y="1"/>
                      <a:pt x="480" y="121"/>
                      <a:pt x="138" y="412"/>
                    </a:cubicBezTo>
                    <a:cubicBezTo>
                      <a:pt x="35" y="607"/>
                      <a:pt x="0" y="840"/>
                      <a:pt x="59" y="1073"/>
                    </a:cubicBezTo>
                    <a:cubicBezTo>
                      <a:pt x="161" y="1498"/>
                      <a:pt x="542" y="1778"/>
                      <a:pt x="960" y="1778"/>
                    </a:cubicBezTo>
                    <a:cubicBezTo>
                      <a:pt x="1035" y="1778"/>
                      <a:pt x="1110" y="1769"/>
                      <a:pt x="1186" y="1751"/>
                    </a:cubicBezTo>
                    <a:cubicBezTo>
                      <a:pt x="1682" y="1628"/>
                      <a:pt x="1987" y="1121"/>
                      <a:pt x="1861" y="624"/>
                    </a:cubicBezTo>
                    <a:cubicBezTo>
                      <a:pt x="1788" y="336"/>
                      <a:pt x="1594" y="114"/>
                      <a:pt x="1344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9"/>
              <p:cNvSpPr/>
              <p:nvPr/>
            </p:nvSpPr>
            <p:spPr>
              <a:xfrm>
                <a:off x="1969930" y="1133887"/>
                <a:ext cx="240906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1799" extrusionOk="0">
                    <a:moveTo>
                      <a:pt x="2312" y="1"/>
                    </a:moveTo>
                    <a:cubicBezTo>
                      <a:pt x="1418" y="1"/>
                      <a:pt x="582" y="371"/>
                      <a:pt x="116" y="1332"/>
                    </a:cubicBezTo>
                    <a:cubicBezTo>
                      <a:pt x="0" y="1576"/>
                      <a:pt x="212" y="1799"/>
                      <a:pt x="411" y="1799"/>
                    </a:cubicBezTo>
                    <a:cubicBezTo>
                      <a:pt x="435" y="1799"/>
                      <a:pt x="456" y="1795"/>
                      <a:pt x="479" y="1789"/>
                    </a:cubicBezTo>
                    <a:cubicBezTo>
                      <a:pt x="544" y="1772"/>
                      <a:pt x="603" y="1723"/>
                      <a:pt x="644" y="1641"/>
                    </a:cubicBezTo>
                    <a:cubicBezTo>
                      <a:pt x="774" y="1374"/>
                      <a:pt x="935" y="1168"/>
                      <a:pt x="1117" y="1011"/>
                    </a:cubicBezTo>
                    <a:cubicBezTo>
                      <a:pt x="1459" y="720"/>
                      <a:pt x="1877" y="600"/>
                      <a:pt x="2323" y="600"/>
                    </a:cubicBezTo>
                    <a:cubicBezTo>
                      <a:pt x="2682" y="600"/>
                      <a:pt x="3055" y="679"/>
                      <a:pt x="3415" y="805"/>
                    </a:cubicBezTo>
                    <a:cubicBezTo>
                      <a:pt x="3730" y="915"/>
                      <a:pt x="4032" y="1065"/>
                      <a:pt x="4302" y="1237"/>
                    </a:cubicBezTo>
                    <a:cubicBezTo>
                      <a:pt x="4357" y="1268"/>
                      <a:pt x="4408" y="1285"/>
                      <a:pt x="4460" y="1285"/>
                    </a:cubicBezTo>
                    <a:cubicBezTo>
                      <a:pt x="4491" y="1285"/>
                      <a:pt x="4522" y="1278"/>
                      <a:pt x="4552" y="1268"/>
                    </a:cubicBezTo>
                    <a:cubicBezTo>
                      <a:pt x="4652" y="1226"/>
                      <a:pt x="4727" y="1131"/>
                      <a:pt x="4748" y="1021"/>
                    </a:cubicBezTo>
                    <a:cubicBezTo>
                      <a:pt x="4769" y="926"/>
                      <a:pt x="4745" y="823"/>
                      <a:pt x="4662" y="744"/>
                    </a:cubicBezTo>
                    <a:cubicBezTo>
                      <a:pt x="4645" y="730"/>
                      <a:pt x="4628" y="720"/>
                      <a:pt x="4611" y="706"/>
                    </a:cubicBezTo>
                    <a:cubicBezTo>
                      <a:pt x="4532" y="658"/>
                      <a:pt x="4453" y="613"/>
                      <a:pt x="4371" y="569"/>
                    </a:cubicBezTo>
                    <a:cubicBezTo>
                      <a:pt x="3747" y="227"/>
                      <a:pt x="3011" y="1"/>
                      <a:pt x="2312" y="1"/>
                    </a:cubicBezTo>
                    <a:close/>
                  </a:path>
                </a:pathLst>
              </a:custGeom>
              <a:solidFill>
                <a:srgbClr val="979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9"/>
              <p:cNvSpPr/>
              <p:nvPr/>
            </p:nvSpPr>
            <p:spPr>
              <a:xfrm>
                <a:off x="2328139" y="3065773"/>
                <a:ext cx="136896" cy="70039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3865" extrusionOk="0">
                    <a:moveTo>
                      <a:pt x="2607" y="1"/>
                    </a:moveTo>
                    <a:cubicBezTo>
                      <a:pt x="2552" y="4842"/>
                      <a:pt x="2418" y="12131"/>
                      <a:pt x="2278" y="12474"/>
                    </a:cubicBezTo>
                    <a:cubicBezTo>
                      <a:pt x="1918" y="12731"/>
                      <a:pt x="1182" y="13255"/>
                      <a:pt x="0" y="13772"/>
                    </a:cubicBezTo>
                    <a:lnTo>
                      <a:pt x="41" y="13865"/>
                    </a:lnTo>
                    <a:cubicBezTo>
                      <a:pt x="1240" y="13340"/>
                      <a:pt x="1986" y="12809"/>
                      <a:pt x="2343" y="12553"/>
                    </a:cubicBezTo>
                    <a:cubicBezTo>
                      <a:pt x="2552" y="12406"/>
                      <a:pt x="2675" y="2910"/>
                      <a:pt x="2710" y="1"/>
                    </a:cubicBez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1" name="Google Shape;741;p29"/>
            <p:cNvSpPr/>
            <p:nvPr/>
          </p:nvSpPr>
          <p:spPr>
            <a:xfrm>
              <a:off x="8289475" y="1862450"/>
              <a:ext cx="88200" cy="8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9005675" y="1862450"/>
              <a:ext cx="88200" cy="8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AU" dirty="0"/>
          </a:p>
        </p:txBody>
      </p:sp>
      <p:sp>
        <p:nvSpPr>
          <p:cNvPr id="115" name="Google Shape;798;p30"/>
          <p:cNvSpPr/>
          <p:nvPr/>
        </p:nvSpPr>
        <p:spPr>
          <a:xfrm>
            <a:off x="686721" y="880846"/>
            <a:ext cx="519890" cy="465726"/>
          </a:xfrm>
          <a:custGeom>
            <a:avLst/>
            <a:gdLst/>
            <a:ahLst/>
            <a:cxnLst/>
            <a:rect l="l" t="t" r="r" b="b"/>
            <a:pathLst>
              <a:path w="9087" h="8141" extrusionOk="0">
                <a:moveTo>
                  <a:pt x="8144" y="0"/>
                </a:moveTo>
                <a:lnTo>
                  <a:pt x="0" y="7053"/>
                </a:lnTo>
                <a:lnTo>
                  <a:pt x="939" y="8141"/>
                </a:lnTo>
                <a:lnTo>
                  <a:pt x="9087" y="1088"/>
                </a:lnTo>
                <a:lnTo>
                  <a:pt x="8144" y="0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799;p30"/>
          <p:cNvSpPr/>
          <p:nvPr/>
        </p:nvSpPr>
        <p:spPr>
          <a:xfrm>
            <a:off x="843133" y="317616"/>
            <a:ext cx="365645" cy="581457"/>
          </a:xfrm>
          <a:custGeom>
            <a:avLst/>
            <a:gdLst/>
            <a:ahLst/>
            <a:cxnLst/>
            <a:rect l="l" t="t" r="r" b="b"/>
            <a:pathLst>
              <a:path w="6391" h="10164" extrusionOk="0">
                <a:moveTo>
                  <a:pt x="1266" y="1"/>
                </a:moveTo>
                <a:lnTo>
                  <a:pt x="1" y="686"/>
                </a:lnTo>
                <a:lnTo>
                  <a:pt x="5122" y="10164"/>
                </a:lnTo>
                <a:lnTo>
                  <a:pt x="6391" y="9478"/>
                </a:lnTo>
                <a:lnTo>
                  <a:pt x="1266" y="1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800;p30"/>
          <p:cNvSpPr/>
          <p:nvPr/>
        </p:nvSpPr>
        <p:spPr>
          <a:xfrm>
            <a:off x="1312311" y="893661"/>
            <a:ext cx="593637" cy="335293"/>
          </a:xfrm>
          <a:custGeom>
            <a:avLst/>
            <a:gdLst/>
            <a:ahLst/>
            <a:cxnLst/>
            <a:rect l="l" t="t" r="r" b="b"/>
            <a:pathLst>
              <a:path w="10376" h="5861" extrusionOk="0">
                <a:moveTo>
                  <a:pt x="611" y="0"/>
                </a:moveTo>
                <a:lnTo>
                  <a:pt x="1" y="1306"/>
                </a:lnTo>
                <a:lnTo>
                  <a:pt x="9765" y="5860"/>
                </a:lnTo>
                <a:lnTo>
                  <a:pt x="10375" y="4553"/>
                </a:lnTo>
                <a:lnTo>
                  <a:pt x="611" y="0"/>
                </a:lnTo>
                <a:close/>
              </a:path>
            </a:pathLst>
          </a:custGeom>
          <a:solidFill>
            <a:srgbClr val="FCB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801;p30"/>
          <p:cNvSpPr/>
          <p:nvPr/>
        </p:nvSpPr>
        <p:spPr>
          <a:xfrm>
            <a:off x="864357" y="639535"/>
            <a:ext cx="620298" cy="561720"/>
          </a:xfrm>
          <a:custGeom>
            <a:avLst/>
            <a:gdLst/>
            <a:ahLst/>
            <a:cxnLst/>
            <a:rect l="l" t="t" r="r" b="b"/>
            <a:pathLst>
              <a:path w="10842" h="9819" extrusionOk="0">
                <a:moveTo>
                  <a:pt x="5426" y="0"/>
                </a:moveTo>
                <a:cubicBezTo>
                  <a:pt x="5029" y="0"/>
                  <a:pt x="4626" y="49"/>
                  <a:pt x="4224" y="150"/>
                </a:cubicBezTo>
                <a:cubicBezTo>
                  <a:pt x="1595" y="809"/>
                  <a:pt x="1" y="3476"/>
                  <a:pt x="660" y="6105"/>
                </a:cubicBezTo>
                <a:cubicBezTo>
                  <a:pt x="1221" y="8333"/>
                  <a:pt x="3223" y="9818"/>
                  <a:pt x="5420" y="9818"/>
                </a:cubicBezTo>
                <a:cubicBezTo>
                  <a:pt x="5815" y="9818"/>
                  <a:pt x="6217" y="9770"/>
                  <a:pt x="6618" y="9669"/>
                </a:cubicBezTo>
                <a:cubicBezTo>
                  <a:pt x="9247" y="9007"/>
                  <a:pt x="10842" y="6339"/>
                  <a:pt x="10179" y="3711"/>
                </a:cubicBezTo>
                <a:cubicBezTo>
                  <a:pt x="9621" y="1487"/>
                  <a:pt x="7622" y="0"/>
                  <a:pt x="5426" y="0"/>
                </a:cubicBezTo>
                <a:close/>
              </a:path>
            </a:pathLst>
          </a:custGeom>
          <a:solidFill>
            <a:srgbClr val="56CD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802;p30"/>
          <p:cNvSpPr/>
          <p:nvPr/>
        </p:nvSpPr>
        <p:spPr>
          <a:xfrm>
            <a:off x="946740" y="747318"/>
            <a:ext cx="537912" cy="453884"/>
          </a:xfrm>
          <a:custGeom>
            <a:avLst/>
            <a:gdLst/>
            <a:ahLst/>
            <a:cxnLst/>
            <a:rect l="l" t="t" r="r" b="b"/>
            <a:pathLst>
              <a:path w="9402" h="7934" extrusionOk="0">
                <a:moveTo>
                  <a:pt x="7842" y="1"/>
                </a:moveTo>
                <a:cubicBezTo>
                  <a:pt x="7660" y="1221"/>
                  <a:pt x="7292" y="2414"/>
                  <a:pt x="6564" y="3562"/>
                </a:cubicBezTo>
                <a:cubicBezTo>
                  <a:pt x="5426" y="5271"/>
                  <a:pt x="3526" y="6052"/>
                  <a:pt x="1569" y="6052"/>
                </a:cubicBezTo>
                <a:cubicBezTo>
                  <a:pt x="1046" y="6052"/>
                  <a:pt x="518" y="5996"/>
                  <a:pt x="1" y="5887"/>
                </a:cubicBezTo>
                <a:lnTo>
                  <a:pt x="1" y="5887"/>
                </a:lnTo>
                <a:cubicBezTo>
                  <a:pt x="913" y="7158"/>
                  <a:pt x="2395" y="7934"/>
                  <a:pt x="3981" y="7934"/>
                </a:cubicBezTo>
                <a:cubicBezTo>
                  <a:pt x="4376" y="7934"/>
                  <a:pt x="4777" y="7886"/>
                  <a:pt x="5178" y="7785"/>
                </a:cubicBezTo>
                <a:cubicBezTo>
                  <a:pt x="7807" y="7123"/>
                  <a:pt x="9402" y="4455"/>
                  <a:pt x="8739" y="1827"/>
                </a:cubicBezTo>
                <a:cubicBezTo>
                  <a:pt x="8564" y="1142"/>
                  <a:pt x="8254" y="528"/>
                  <a:pt x="7842" y="1"/>
                </a:cubicBezTo>
                <a:close/>
              </a:path>
            </a:pathLst>
          </a:custGeom>
          <a:solidFill>
            <a:srgbClr val="4B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803;p30"/>
          <p:cNvSpPr/>
          <p:nvPr/>
        </p:nvSpPr>
        <p:spPr>
          <a:xfrm>
            <a:off x="500960" y="1174847"/>
            <a:ext cx="380864" cy="344732"/>
          </a:xfrm>
          <a:custGeom>
            <a:avLst/>
            <a:gdLst/>
            <a:ahLst/>
            <a:cxnLst/>
            <a:rect l="l" t="t" r="r" b="b"/>
            <a:pathLst>
              <a:path w="6657" h="6026" extrusionOk="0">
                <a:moveTo>
                  <a:pt x="3333" y="1"/>
                </a:moveTo>
                <a:cubicBezTo>
                  <a:pt x="3089" y="1"/>
                  <a:pt x="2842" y="30"/>
                  <a:pt x="2595" y="92"/>
                </a:cubicBezTo>
                <a:cubicBezTo>
                  <a:pt x="982" y="498"/>
                  <a:pt x="1" y="2134"/>
                  <a:pt x="406" y="3748"/>
                </a:cubicBezTo>
                <a:cubicBezTo>
                  <a:pt x="753" y="5115"/>
                  <a:pt x="1980" y="6025"/>
                  <a:pt x="3328" y="6025"/>
                </a:cubicBezTo>
                <a:cubicBezTo>
                  <a:pt x="3571" y="6025"/>
                  <a:pt x="3818" y="5995"/>
                  <a:pt x="4065" y="5933"/>
                </a:cubicBezTo>
                <a:cubicBezTo>
                  <a:pt x="5679" y="5528"/>
                  <a:pt x="6656" y="3892"/>
                  <a:pt x="6251" y="2278"/>
                </a:cubicBezTo>
                <a:cubicBezTo>
                  <a:pt x="5907" y="911"/>
                  <a:pt x="4681" y="1"/>
                  <a:pt x="3333" y="1"/>
                </a:cubicBezTo>
                <a:close/>
              </a:path>
            </a:pathLst>
          </a:custGeom>
          <a:solidFill>
            <a:srgbClr val="56CD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804;p30"/>
          <p:cNvSpPr/>
          <p:nvPr/>
        </p:nvSpPr>
        <p:spPr>
          <a:xfrm>
            <a:off x="689524" y="202110"/>
            <a:ext cx="380806" cy="344847"/>
          </a:xfrm>
          <a:custGeom>
            <a:avLst/>
            <a:gdLst/>
            <a:ahLst/>
            <a:cxnLst/>
            <a:rect l="l" t="t" r="r" b="b"/>
            <a:pathLst>
              <a:path w="6656" h="6028" extrusionOk="0">
                <a:moveTo>
                  <a:pt x="3330" y="0"/>
                </a:moveTo>
                <a:cubicBezTo>
                  <a:pt x="3088" y="0"/>
                  <a:pt x="2841" y="30"/>
                  <a:pt x="2595" y="91"/>
                </a:cubicBezTo>
                <a:cubicBezTo>
                  <a:pt x="981" y="497"/>
                  <a:pt x="0" y="2133"/>
                  <a:pt x="406" y="3747"/>
                </a:cubicBezTo>
                <a:cubicBezTo>
                  <a:pt x="748" y="5114"/>
                  <a:pt x="1976" y="6028"/>
                  <a:pt x="3325" y="6028"/>
                </a:cubicBezTo>
                <a:cubicBezTo>
                  <a:pt x="3567" y="6028"/>
                  <a:pt x="3814" y="5998"/>
                  <a:pt x="4060" y="5936"/>
                </a:cubicBezTo>
                <a:cubicBezTo>
                  <a:pt x="5674" y="5531"/>
                  <a:pt x="6656" y="3894"/>
                  <a:pt x="6250" y="2281"/>
                </a:cubicBezTo>
                <a:cubicBezTo>
                  <a:pt x="5907" y="913"/>
                  <a:pt x="4679" y="0"/>
                  <a:pt x="3330" y="0"/>
                </a:cubicBezTo>
                <a:close/>
              </a:path>
            </a:pathLst>
          </a:custGeom>
          <a:solidFill>
            <a:srgbClr val="56CD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805;p30"/>
          <p:cNvSpPr/>
          <p:nvPr/>
        </p:nvSpPr>
        <p:spPr>
          <a:xfrm>
            <a:off x="1696303" y="1015632"/>
            <a:ext cx="380864" cy="344847"/>
          </a:xfrm>
          <a:custGeom>
            <a:avLst/>
            <a:gdLst/>
            <a:ahLst/>
            <a:cxnLst/>
            <a:rect l="l" t="t" r="r" b="b"/>
            <a:pathLst>
              <a:path w="6657" h="6028" extrusionOk="0">
                <a:moveTo>
                  <a:pt x="3329" y="0"/>
                </a:moveTo>
                <a:cubicBezTo>
                  <a:pt x="3086" y="0"/>
                  <a:pt x="2838" y="30"/>
                  <a:pt x="2592" y="92"/>
                </a:cubicBezTo>
                <a:cubicBezTo>
                  <a:pt x="978" y="497"/>
                  <a:pt x="1" y="2134"/>
                  <a:pt x="406" y="3747"/>
                </a:cubicBezTo>
                <a:cubicBezTo>
                  <a:pt x="750" y="5115"/>
                  <a:pt x="1977" y="6028"/>
                  <a:pt x="3326" y="6028"/>
                </a:cubicBezTo>
                <a:cubicBezTo>
                  <a:pt x="3569" y="6028"/>
                  <a:pt x="3815" y="5998"/>
                  <a:pt x="4062" y="5936"/>
                </a:cubicBezTo>
                <a:cubicBezTo>
                  <a:pt x="5675" y="5531"/>
                  <a:pt x="6656" y="3891"/>
                  <a:pt x="6251" y="2277"/>
                </a:cubicBezTo>
                <a:cubicBezTo>
                  <a:pt x="5904" y="910"/>
                  <a:pt x="4677" y="0"/>
                  <a:pt x="3329" y="0"/>
                </a:cubicBezTo>
                <a:close/>
              </a:path>
            </a:pathLst>
          </a:custGeom>
          <a:solidFill>
            <a:srgbClr val="56CD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806;p30"/>
          <p:cNvSpPr/>
          <p:nvPr/>
        </p:nvSpPr>
        <p:spPr>
          <a:xfrm>
            <a:off x="539520" y="1272446"/>
            <a:ext cx="342302" cy="247136"/>
          </a:xfrm>
          <a:custGeom>
            <a:avLst/>
            <a:gdLst/>
            <a:ahLst/>
            <a:cxnLst/>
            <a:rect l="l" t="t" r="r" b="b"/>
            <a:pathLst>
              <a:path w="5983" h="4320" extrusionOk="0">
                <a:moveTo>
                  <a:pt x="5372" y="0"/>
                </a:moveTo>
                <a:cubicBezTo>
                  <a:pt x="5353" y="1004"/>
                  <a:pt x="4925" y="1981"/>
                  <a:pt x="4080" y="2546"/>
                </a:cubicBezTo>
                <a:cubicBezTo>
                  <a:pt x="3376" y="2986"/>
                  <a:pt x="2607" y="3200"/>
                  <a:pt x="1857" y="3200"/>
                </a:cubicBezTo>
                <a:cubicBezTo>
                  <a:pt x="1206" y="3200"/>
                  <a:pt x="569" y="3039"/>
                  <a:pt x="0" y="2724"/>
                </a:cubicBezTo>
                <a:lnTo>
                  <a:pt x="0" y="2724"/>
                </a:lnTo>
                <a:cubicBezTo>
                  <a:pt x="522" y="3703"/>
                  <a:pt x="1546" y="4319"/>
                  <a:pt x="2654" y="4319"/>
                </a:cubicBezTo>
                <a:cubicBezTo>
                  <a:pt x="2897" y="4319"/>
                  <a:pt x="3144" y="4289"/>
                  <a:pt x="3391" y="4227"/>
                </a:cubicBezTo>
                <a:cubicBezTo>
                  <a:pt x="5005" y="3822"/>
                  <a:pt x="5982" y="2186"/>
                  <a:pt x="5577" y="572"/>
                </a:cubicBezTo>
                <a:cubicBezTo>
                  <a:pt x="5528" y="372"/>
                  <a:pt x="5455" y="182"/>
                  <a:pt x="5372" y="0"/>
                </a:cubicBezTo>
                <a:close/>
              </a:path>
            </a:pathLst>
          </a:custGeom>
          <a:solidFill>
            <a:srgbClr val="4B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807;p30"/>
          <p:cNvSpPr/>
          <p:nvPr/>
        </p:nvSpPr>
        <p:spPr>
          <a:xfrm>
            <a:off x="724136" y="228998"/>
            <a:ext cx="346193" cy="317959"/>
          </a:xfrm>
          <a:custGeom>
            <a:avLst/>
            <a:gdLst/>
            <a:ahLst/>
            <a:cxnLst/>
            <a:rect l="l" t="t" r="r" b="b"/>
            <a:pathLst>
              <a:path w="6051" h="5558" extrusionOk="0">
                <a:moveTo>
                  <a:pt x="4331" y="1"/>
                </a:moveTo>
                <a:cubicBezTo>
                  <a:pt x="4198" y="1788"/>
                  <a:pt x="2660" y="3379"/>
                  <a:pt x="853" y="3739"/>
                </a:cubicBezTo>
                <a:cubicBezTo>
                  <a:pt x="554" y="3800"/>
                  <a:pt x="273" y="3830"/>
                  <a:pt x="1" y="3833"/>
                </a:cubicBezTo>
                <a:cubicBezTo>
                  <a:pt x="499" y="4885"/>
                  <a:pt x="1566" y="5557"/>
                  <a:pt x="2721" y="5557"/>
                </a:cubicBezTo>
                <a:cubicBezTo>
                  <a:pt x="2964" y="5557"/>
                  <a:pt x="3210" y="5528"/>
                  <a:pt x="3455" y="5466"/>
                </a:cubicBezTo>
                <a:cubicBezTo>
                  <a:pt x="5069" y="5061"/>
                  <a:pt x="6051" y="3424"/>
                  <a:pt x="5645" y="1811"/>
                </a:cubicBezTo>
                <a:cubicBezTo>
                  <a:pt x="5448" y="1027"/>
                  <a:pt x="4963" y="398"/>
                  <a:pt x="4331" y="1"/>
                </a:cubicBezTo>
                <a:close/>
              </a:path>
            </a:pathLst>
          </a:custGeom>
          <a:solidFill>
            <a:srgbClr val="4B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808;p30"/>
          <p:cNvSpPr/>
          <p:nvPr/>
        </p:nvSpPr>
        <p:spPr>
          <a:xfrm>
            <a:off x="1765013" y="1016948"/>
            <a:ext cx="312151" cy="343474"/>
          </a:xfrm>
          <a:custGeom>
            <a:avLst/>
            <a:gdLst/>
            <a:ahLst/>
            <a:cxnLst/>
            <a:rect l="l" t="t" r="r" b="b"/>
            <a:pathLst>
              <a:path w="5456" h="6004" extrusionOk="0">
                <a:moveTo>
                  <a:pt x="2481" y="1"/>
                </a:moveTo>
                <a:lnTo>
                  <a:pt x="2481" y="1"/>
                </a:lnTo>
                <a:cubicBezTo>
                  <a:pt x="2739" y="929"/>
                  <a:pt x="2493" y="2023"/>
                  <a:pt x="2341" y="2932"/>
                </a:cubicBezTo>
                <a:cubicBezTo>
                  <a:pt x="2179" y="4080"/>
                  <a:pt x="1114" y="5118"/>
                  <a:pt x="1" y="5118"/>
                </a:cubicBezTo>
                <a:cubicBezTo>
                  <a:pt x="558" y="5675"/>
                  <a:pt x="1322" y="6004"/>
                  <a:pt x="2130" y="6004"/>
                </a:cubicBezTo>
                <a:cubicBezTo>
                  <a:pt x="2371" y="6004"/>
                  <a:pt x="2616" y="5974"/>
                  <a:pt x="2861" y="5913"/>
                </a:cubicBezTo>
                <a:cubicBezTo>
                  <a:pt x="4474" y="5508"/>
                  <a:pt x="5455" y="3868"/>
                  <a:pt x="5050" y="2254"/>
                </a:cubicBezTo>
                <a:cubicBezTo>
                  <a:pt x="4735" y="1008"/>
                  <a:pt x="3686" y="144"/>
                  <a:pt x="2481" y="1"/>
                </a:cubicBezTo>
                <a:close/>
              </a:path>
            </a:pathLst>
          </a:custGeom>
          <a:solidFill>
            <a:srgbClr val="4B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"/>
          <p:cNvSpPr txBox="1">
            <a:spLocks noGrp="1"/>
          </p:cNvSpPr>
          <p:nvPr>
            <p:ph type="subTitle" idx="1"/>
          </p:nvPr>
        </p:nvSpPr>
        <p:spPr>
          <a:xfrm>
            <a:off x="5115400" y="1679550"/>
            <a:ext cx="3130500" cy="17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 smtClean="0">
                <a:solidFill>
                  <a:srgbClr val="F3F3F3"/>
                </a:solidFill>
              </a:rPr>
              <a:t>Education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Data</a:t>
            </a:r>
            <a:r>
              <a:rPr lang="en-US" sz="1000" dirty="0">
                <a:solidFill>
                  <a:srgbClr val="F3F3F3"/>
                </a:solidFill>
              </a:rPr>
              <a:t> </a:t>
            </a:r>
            <a:r>
              <a:rPr lang="en-US" sz="1000" i="1" dirty="0">
                <a:solidFill>
                  <a:srgbClr val="F3F3F3"/>
                </a:solidFill>
              </a:rPr>
              <a:t>Science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Ph.D. in Chemical </a:t>
            </a:r>
            <a:r>
              <a:rPr lang="en-US" sz="1000" i="1" dirty="0" smtClean="0">
                <a:solidFill>
                  <a:srgbClr val="F3F3F3"/>
                </a:solidFill>
              </a:rPr>
              <a:t>Engineering</a:t>
            </a:r>
          </a:p>
          <a:p>
            <a:pPr marL="0" lvl="0" indent="0"/>
            <a:endParaRPr lang="en-US" dirty="0">
              <a:solidFill>
                <a:srgbClr val="F3F3F3"/>
              </a:solidFill>
            </a:endParaRPr>
          </a:p>
          <a:p>
            <a:pPr marL="0" lvl="0" indent="0"/>
            <a:r>
              <a:rPr lang="en-US" b="1" dirty="0" smtClean="0">
                <a:solidFill>
                  <a:srgbClr val="F3F3F3"/>
                </a:solidFill>
              </a:rPr>
              <a:t>Experience</a:t>
            </a:r>
          </a:p>
          <a:p>
            <a:pPr marL="0" lvl="0" indent="0"/>
            <a:r>
              <a:rPr lang="en-AU" sz="1000" i="1" dirty="0">
                <a:solidFill>
                  <a:srgbClr val="F3F3F3"/>
                </a:solidFill>
              </a:rPr>
              <a:t>Data Analyst</a:t>
            </a:r>
          </a:p>
          <a:p>
            <a:pPr marL="0" lvl="0" indent="0"/>
            <a:r>
              <a:rPr lang="en-AU" sz="1000" i="1" dirty="0">
                <a:solidFill>
                  <a:srgbClr val="F3F3F3"/>
                </a:solidFill>
              </a:rPr>
              <a:t>Research </a:t>
            </a:r>
            <a:r>
              <a:rPr lang="en-AU" sz="1000" i="1" dirty="0" smtClean="0">
                <a:solidFill>
                  <a:srgbClr val="F3F3F3"/>
                </a:solidFill>
              </a:rPr>
              <a:t>Analyst</a:t>
            </a:r>
          </a:p>
          <a:p>
            <a:pPr marL="0" lvl="0" indent="0"/>
            <a:endParaRPr lang="en-US" dirty="0">
              <a:solidFill>
                <a:srgbClr val="F3F3F3"/>
              </a:solidFill>
            </a:endParaRPr>
          </a:p>
          <a:p>
            <a:pPr marL="0" lvl="0" indent="0"/>
            <a:r>
              <a:rPr lang="en-AU" b="1" dirty="0" smtClean="0">
                <a:solidFill>
                  <a:srgbClr val="F3F3F3"/>
                </a:solidFill>
              </a:rPr>
              <a:t>Skills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Visualization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Data mining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Deep Learning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GCP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Azure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AWS</a:t>
            </a:r>
          </a:p>
          <a:p>
            <a:pPr marL="0" lvl="0" indent="0"/>
            <a:r>
              <a:rPr lang="en-US" sz="1000" i="1" dirty="0">
                <a:solidFill>
                  <a:srgbClr val="F3F3F3"/>
                </a:solidFill>
              </a:rPr>
              <a:t>MongoDB</a:t>
            </a:r>
            <a:endParaRPr sz="1000" i="1" dirty="0">
              <a:solidFill>
                <a:srgbClr val="F3F3F3"/>
              </a:solidFill>
            </a:endParaRPr>
          </a:p>
        </p:txBody>
      </p:sp>
      <p:sp>
        <p:nvSpPr>
          <p:cNvPr id="221" name="Google Shape;221;p19"/>
          <p:cNvSpPr txBox="1">
            <a:spLocks noGrp="1"/>
          </p:cNvSpPr>
          <p:nvPr>
            <p:ph type="ctrTitle"/>
          </p:nvPr>
        </p:nvSpPr>
        <p:spPr>
          <a:xfrm>
            <a:off x="913174" y="1068475"/>
            <a:ext cx="2005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BIO</a:t>
            </a:r>
            <a:endParaRPr dirty="0"/>
          </a:p>
        </p:txBody>
      </p:sp>
      <p:sp>
        <p:nvSpPr>
          <p:cNvPr id="222" name="Google Shape;222;p19"/>
          <p:cNvSpPr/>
          <p:nvPr/>
        </p:nvSpPr>
        <p:spPr>
          <a:xfrm>
            <a:off x="2008428" y="4478525"/>
            <a:ext cx="2823140" cy="664985"/>
          </a:xfrm>
          <a:custGeom>
            <a:avLst/>
            <a:gdLst/>
            <a:ahLst/>
            <a:cxnLst/>
            <a:rect l="l" t="t" r="r" b="b"/>
            <a:pathLst>
              <a:path w="29564" h="46535" extrusionOk="0">
                <a:moveTo>
                  <a:pt x="0" y="0"/>
                </a:moveTo>
                <a:lnTo>
                  <a:pt x="0" y="46534"/>
                </a:lnTo>
                <a:lnTo>
                  <a:pt x="29563" y="46534"/>
                </a:lnTo>
                <a:lnTo>
                  <a:pt x="29563" y="0"/>
                </a:lnTo>
                <a:close/>
              </a:path>
            </a:pathLst>
          </a:custGeom>
          <a:solidFill>
            <a:srgbClr val="30A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9"/>
          <p:cNvSpPr/>
          <p:nvPr/>
        </p:nvSpPr>
        <p:spPr>
          <a:xfrm>
            <a:off x="2707352" y="4606728"/>
            <a:ext cx="1425300" cy="87600"/>
          </a:xfrm>
          <a:prstGeom prst="ellipse">
            <a:avLst/>
          </a:prstGeom>
          <a:solidFill>
            <a:srgbClr val="2D406A">
              <a:alpha val="32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9"/>
          <p:cNvSpPr/>
          <p:nvPr/>
        </p:nvSpPr>
        <p:spPr>
          <a:xfrm>
            <a:off x="2868627" y="4149283"/>
            <a:ext cx="1120882" cy="512797"/>
          </a:xfrm>
          <a:custGeom>
            <a:avLst/>
            <a:gdLst/>
            <a:ahLst/>
            <a:cxnLst/>
            <a:rect l="l" t="t" r="r" b="b"/>
            <a:pathLst>
              <a:path w="22421" h="10258" extrusionOk="0">
                <a:moveTo>
                  <a:pt x="4178" y="0"/>
                </a:moveTo>
                <a:cubicBezTo>
                  <a:pt x="3901" y="0"/>
                  <a:pt x="3678" y="224"/>
                  <a:pt x="3678" y="500"/>
                </a:cubicBezTo>
                <a:lnTo>
                  <a:pt x="3678" y="857"/>
                </a:lnTo>
                <a:cubicBezTo>
                  <a:pt x="3678" y="1133"/>
                  <a:pt x="3901" y="1357"/>
                  <a:pt x="4178" y="1357"/>
                </a:cubicBezTo>
                <a:lnTo>
                  <a:pt x="5144" y="1357"/>
                </a:lnTo>
                <a:cubicBezTo>
                  <a:pt x="5128" y="1383"/>
                  <a:pt x="5110" y="1410"/>
                  <a:pt x="5098" y="1436"/>
                </a:cubicBezTo>
                <a:lnTo>
                  <a:pt x="117" y="9831"/>
                </a:lnTo>
                <a:cubicBezTo>
                  <a:pt x="0" y="10065"/>
                  <a:pt x="98" y="10258"/>
                  <a:pt x="337" y="10258"/>
                </a:cubicBezTo>
                <a:lnTo>
                  <a:pt x="837" y="10258"/>
                </a:lnTo>
                <a:cubicBezTo>
                  <a:pt x="1072" y="10258"/>
                  <a:pt x="1360" y="10065"/>
                  <a:pt x="1474" y="9831"/>
                </a:cubicBezTo>
                <a:lnTo>
                  <a:pt x="6455" y="1436"/>
                </a:lnTo>
                <a:cubicBezTo>
                  <a:pt x="6466" y="1410"/>
                  <a:pt x="6477" y="1383"/>
                  <a:pt x="6485" y="1357"/>
                </a:cubicBezTo>
                <a:lnTo>
                  <a:pt x="10542" y="1357"/>
                </a:lnTo>
                <a:cubicBezTo>
                  <a:pt x="10534" y="1383"/>
                  <a:pt x="10534" y="1410"/>
                  <a:pt x="10534" y="1436"/>
                </a:cubicBezTo>
                <a:lnTo>
                  <a:pt x="10534" y="9831"/>
                </a:lnTo>
                <a:cubicBezTo>
                  <a:pt x="10534" y="10065"/>
                  <a:pt x="10724" y="10258"/>
                  <a:pt x="10962" y="10258"/>
                </a:cubicBezTo>
                <a:lnTo>
                  <a:pt x="11458" y="10258"/>
                </a:lnTo>
                <a:cubicBezTo>
                  <a:pt x="11697" y="10258"/>
                  <a:pt x="11890" y="10065"/>
                  <a:pt x="11890" y="9831"/>
                </a:cubicBezTo>
                <a:lnTo>
                  <a:pt x="11890" y="1436"/>
                </a:lnTo>
                <a:cubicBezTo>
                  <a:pt x="11890" y="1410"/>
                  <a:pt x="11887" y="1383"/>
                  <a:pt x="11883" y="1357"/>
                </a:cubicBezTo>
                <a:lnTo>
                  <a:pt x="15936" y="1357"/>
                </a:lnTo>
                <a:cubicBezTo>
                  <a:pt x="15943" y="1383"/>
                  <a:pt x="15955" y="1410"/>
                  <a:pt x="15966" y="1436"/>
                </a:cubicBezTo>
                <a:lnTo>
                  <a:pt x="20947" y="9831"/>
                </a:lnTo>
                <a:cubicBezTo>
                  <a:pt x="21065" y="10065"/>
                  <a:pt x="21349" y="10258"/>
                  <a:pt x="21588" y="10258"/>
                </a:cubicBezTo>
                <a:lnTo>
                  <a:pt x="22083" y="10258"/>
                </a:lnTo>
                <a:cubicBezTo>
                  <a:pt x="22322" y="10258"/>
                  <a:pt x="22420" y="10065"/>
                  <a:pt x="22303" y="9831"/>
                </a:cubicBezTo>
                <a:lnTo>
                  <a:pt x="17326" y="1436"/>
                </a:lnTo>
                <a:cubicBezTo>
                  <a:pt x="17310" y="1410"/>
                  <a:pt x="17296" y="1383"/>
                  <a:pt x="17277" y="1357"/>
                </a:cubicBezTo>
                <a:lnTo>
                  <a:pt x="18242" y="1357"/>
                </a:lnTo>
                <a:cubicBezTo>
                  <a:pt x="18519" y="1357"/>
                  <a:pt x="18742" y="1133"/>
                  <a:pt x="18742" y="857"/>
                </a:cubicBezTo>
                <a:lnTo>
                  <a:pt x="18742" y="500"/>
                </a:lnTo>
                <a:cubicBezTo>
                  <a:pt x="18742" y="224"/>
                  <a:pt x="18519" y="0"/>
                  <a:pt x="18242" y="0"/>
                </a:cubicBezTo>
                <a:close/>
              </a:path>
            </a:pathLst>
          </a:custGeom>
          <a:solidFill>
            <a:srgbClr val="1C17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9"/>
          <p:cNvSpPr/>
          <p:nvPr/>
        </p:nvSpPr>
        <p:spPr>
          <a:xfrm>
            <a:off x="2989056" y="3044952"/>
            <a:ext cx="883217" cy="1040942"/>
          </a:xfrm>
          <a:custGeom>
            <a:avLst/>
            <a:gdLst/>
            <a:ahLst/>
            <a:cxnLst/>
            <a:rect l="l" t="t" r="r" b="b"/>
            <a:pathLst>
              <a:path w="17667" h="20823" extrusionOk="0">
                <a:moveTo>
                  <a:pt x="4458" y="0"/>
                </a:moveTo>
                <a:cubicBezTo>
                  <a:pt x="4432" y="0"/>
                  <a:pt x="4409" y="23"/>
                  <a:pt x="4409" y="49"/>
                </a:cubicBezTo>
                <a:lnTo>
                  <a:pt x="4409" y="538"/>
                </a:lnTo>
                <a:cubicBezTo>
                  <a:pt x="4409" y="848"/>
                  <a:pt x="4663" y="1103"/>
                  <a:pt x="4974" y="1103"/>
                </a:cubicBezTo>
                <a:lnTo>
                  <a:pt x="5322" y="1103"/>
                </a:lnTo>
                <a:lnTo>
                  <a:pt x="5322" y="3322"/>
                </a:lnTo>
                <a:cubicBezTo>
                  <a:pt x="5322" y="4527"/>
                  <a:pt x="5110" y="5724"/>
                  <a:pt x="4693" y="6853"/>
                </a:cubicBezTo>
                <a:lnTo>
                  <a:pt x="424" y="18451"/>
                </a:lnTo>
                <a:cubicBezTo>
                  <a:pt x="0" y="19603"/>
                  <a:pt x="852" y="20822"/>
                  <a:pt x="2079" y="20822"/>
                </a:cubicBezTo>
                <a:lnTo>
                  <a:pt x="15588" y="20822"/>
                </a:lnTo>
                <a:cubicBezTo>
                  <a:pt x="16815" y="20822"/>
                  <a:pt x="17667" y="19603"/>
                  <a:pt x="17242" y="18451"/>
                </a:cubicBezTo>
                <a:lnTo>
                  <a:pt x="12974" y="6853"/>
                </a:lnTo>
                <a:cubicBezTo>
                  <a:pt x="12557" y="5724"/>
                  <a:pt x="12345" y="4527"/>
                  <a:pt x="12345" y="3322"/>
                </a:cubicBezTo>
                <a:lnTo>
                  <a:pt x="12345" y="1103"/>
                </a:lnTo>
                <a:lnTo>
                  <a:pt x="12693" y="1103"/>
                </a:lnTo>
                <a:cubicBezTo>
                  <a:pt x="13008" y="1103"/>
                  <a:pt x="13258" y="848"/>
                  <a:pt x="13258" y="538"/>
                </a:cubicBezTo>
                <a:lnTo>
                  <a:pt x="13258" y="49"/>
                </a:lnTo>
                <a:cubicBezTo>
                  <a:pt x="13258" y="23"/>
                  <a:pt x="13235" y="0"/>
                  <a:pt x="13209" y="0"/>
                </a:cubicBezTo>
                <a:close/>
              </a:path>
            </a:pathLst>
          </a:custGeom>
          <a:solidFill>
            <a:srgbClr val="56CD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"/>
          <p:cNvSpPr/>
          <p:nvPr/>
        </p:nvSpPr>
        <p:spPr>
          <a:xfrm>
            <a:off x="3036597" y="3601492"/>
            <a:ext cx="788132" cy="449760"/>
          </a:xfrm>
          <a:custGeom>
            <a:avLst/>
            <a:gdLst/>
            <a:ahLst/>
            <a:cxnLst/>
            <a:rect l="l" t="t" r="r" b="b"/>
            <a:pathLst>
              <a:path w="15765" h="8997" extrusionOk="0">
                <a:moveTo>
                  <a:pt x="2905" y="0"/>
                </a:moveTo>
                <a:lnTo>
                  <a:pt x="125" y="7557"/>
                </a:lnTo>
                <a:cubicBezTo>
                  <a:pt x="0" y="7890"/>
                  <a:pt x="49" y="8250"/>
                  <a:pt x="250" y="8538"/>
                </a:cubicBezTo>
                <a:cubicBezTo>
                  <a:pt x="455" y="8829"/>
                  <a:pt x="773" y="8997"/>
                  <a:pt x="1128" y="8997"/>
                </a:cubicBezTo>
                <a:lnTo>
                  <a:pt x="14637" y="8997"/>
                </a:lnTo>
                <a:cubicBezTo>
                  <a:pt x="14992" y="8997"/>
                  <a:pt x="15310" y="8829"/>
                  <a:pt x="15515" y="8538"/>
                </a:cubicBezTo>
                <a:cubicBezTo>
                  <a:pt x="15719" y="8250"/>
                  <a:pt x="15765" y="7890"/>
                  <a:pt x="15640" y="7557"/>
                </a:cubicBezTo>
                <a:lnTo>
                  <a:pt x="12859" y="0"/>
                </a:lnTo>
                <a:close/>
              </a:path>
            </a:pathLst>
          </a:custGeom>
          <a:solidFill>
            <a:srgbClr val="DBD75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2989056" y="3430276"/>
            <a:ext cx="883217" cy="655619"/>
          </a:xfrm>
          <a:custGeom>
            <a:avLst/>
            <a:gdLst/>
            <a:ahLst/>
            <a:cxnLst/>
            <a:rect l="l" t="t" r="r" b="b"/>
            <a:pathLst>
              <a:path w="17667" h="13115" extrusionOk="0">
                <a:moveTo>
                  <a:pt x="13288" y="0"/>
                </a:moveTo>
                <a:cubicBezTo>
                  <a:pt x="12049" y="2811"/>
                  <a:pt x="9674" y="5111"/>
                  <a:pt x="7174" y="6899"/>
                </a:cubicBezTo>
                <a:cubicBezTo>
                  <a:pt x="5774" y="7950"/>
                  <a:pt x="3879" y="9122"/>
                  <a:pt x="2011" y="9122"/>
                </a:cubicBezTo>
                <a:cubicBezTo>
                  <a:pt x="1691" y="9122"/>
                  <a:pt x="1372" y="9088"/>
                  <a:pt x="1057" y="9012"/>
                </a:cubicBezTo>
                <a:lnTo>
                  <a:pt x="420" y="10743"/>
                </a:lnTo>
                <a:cubicBezTo>
                  <a:pt x="0" y="11895"/>
                  <a:pt x="848" y="13114"/>
                  <a:pt x="2076" y="13114"/>
                </a:cubicBezTo>
                <a:lnTo>
                  <a:pt x="15588" y="13114"/>
                </a:lnTo>
                <a:cubicBezTo>
                  <a:pt x="16815" y="13114"/>
                  <a:pt x="17667" y="11895"/>
                  <a:pt x="17242" y="10743"/>
                </a:cubicBezTo>
                <a:lnTo>
                  <a:pt x="13288" y="0"/>
                </a:lnTo>
                <a:close/>
              </a:path>
            </a:pathLst>
          </a:custGeom>
          <a:solidFill>
            <a:srgbClr val="4FC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9"/>
          <p:cNvSpPr/>
          <p:nvPr/>
        </p:nvSpPr>
        <p:spPr>
          <a:xfrm>
            <a:off x="3036747" y="3601492"/>
            <a:ext cx="787982" cy="449760"/>
          </a:xfrm>
          <a:custGeom>
            <a:avLst/>
            <a:gdLst/>
            <a:ahLst/>
            <a:cxnLst/>
            <a:rect l="l" t="t" r="r" b="b"/>
            <a:pathLst>
              <a:path w="15762" h="8997" extrusionOk="0">
                <a:moveTo>
                  <a:pt x="10118" y="0"/>
                </a:moveTo>
                <a:cubicBezTo>
                  <a:pt x="8978" y="1315"/>
                  <a:pt x="7622" y="2474"/>
                  <a:pt x="6224" y="3474"/>
                </a:cubicBezTo>
                <a:cubicBezTo>
                  <a:pt x="4822" y="4524"/>
                  <a:pt x="2930" y="5697"/>
                  <a:pt x="1061" y="5697"/>
                </a:cubicBezTo>
                <a:cubicBezTo>
                  <a:pt x="976" y="5697"/>
                  <a:pt x="892" y="5694"/>
                  <a:pt x="807" y="5689"/>
                </a:cubicBezTo>
                <a:lnTo>
                  <a:pt x="122" y="7557"/>
                </a:lnTo>
                <a:cubicBezTo>
                  <a:pt x="1" y="7890"/>
                  <a:pt x="46" y="8250"/>
                  <a:pt x="247" y="8538"/>
                </a:cubicBezTo>
                <a:cubicBezTo>
                  <a:pt x="452" y="8829"/>
                  <a:pt x="770" y="8997"/>
                  <a:pt x="1125" y="8997"/>
                </a:cubicBezTo>
                <a:lnTo>
                  <a:pt x="14637" y="8997"/>
                </a:lnTo>
                <a:cubicBezTo>
                  <a:pt x="14989" y="8997"/>
                  <a:pt x="15311" y="8829"/>
                  <a:pt x="15512" y="8538"/>
                </a:cubicBezTo>
                <a:cubicBezTo>
                  <a:pt x="15716" y="8250"/>
                  <a:pt x="15762" y="7890"/>
                  <a:pt x="15641" y="7557"/>
                </a:cubicBezTo>
                <a:lnTo>
                  <a:pt x="12856" y="0"/>
                </a:lnTo>
                <a:close/>
              </a:path>
            </a:pathLst>
          </a:custGeom>
          <a:solidFill>
            <a:srgbClr val="CCC6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9"/>
          <p:cNvSpPr/>
          <p:nvPr/>
        </p:nvSpPr>
        <p:spPr>
          <a:xfrm>
            <a:off x="3179322" y="3459170"/>
            <a:ext cx="69340" cy="113577"/>
          </a:xfrm>
          <a:custGeom>
            <a:avLst/>
            <a:gdLst/>
            <a:ahLst/>
            <a:cxnLst/>
            <a:rect l="l" t="t" r="r" b="b"/>
            <a:pathLst>
              <a:path w="1387" h="2272" extrusionOk="0">
                <a:moveTo>
                  <a:pt x="963" y="0"/>
                </a:moveTo>
                <a:cubicBezTo>
                  <a:pt x="808" y="0"/>
                  <a:pt x="664" y="96"/>
                  <a:pt x="611" y="249"/>
                </a:cubicBezTo>
                <a:cubicBezTo>
                  <a:pt x="315" y="1101"/>
                  <a:pt x="69" y="1767"/>
                  <a:pt x="69" y="1767"/>
                </a:cubicBezTo>
                <a:cubicBezTo>
                  <a:pt x="1" y="1961"/>
                  <a:pt x="100" y="2176"/>
                  <a:pt x="292" y="2249"/>
                </a:cubicBezTo>
                <a:cubicBezTo>
                  <a:pt x="334" y="2263"/>
                  <a:pt x="380" y="2272"/>
                  <a:pt x="421" y="2272"/>
                </a:cubicBezTo>
                <a:cubicBezTo>
                  <a:pt x="572" y="2272"/>
                  <a:pt x="717" y="2176"/>
                  <a:pt x="773" y="2025"/>
                </a:cubicBezTo>
                <a:cubicBezTo>
                  <a:pt x="773" y="2025"/>
                  <a:pt x="1020" y="1354"/>
                  <a:pt x="1319" y="494"/>
                </a:cubicBezTo>
                <a:cubicBezTo>
                  <a:pt x="1387" y="302"/>
                  <a:pt x="1281" y="90"/>
                  <a:pt x="1088" y="22"/>
                </a:cubicBezTo>
                <a:cubicBezTo>
                  <a:pt x="1046" y="7"/>
                  <a:pt x="1004" y="0"/>
                  <a:pt x="963" y="0"/>
                </a:cubicBezTo>
                <a:close/>
              </a:path>
            </a:pathLst>
          </a:custGeom>
          <a:solidFill>
            <a:srgbClr val="80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9"/>
          <p:cNvSpPr/>
          <p:nvPr/>
        </p:nvSpPr>
        <p:spPr>
          <a:xfrm>
            <a:off x="3224414" y="3120637"/>
            <a:ext cx="83188" cy="319386"/>
          </a:xfrm>
          <a:custGeom>
            <a:avLst/>
            <a:gdLst/>
            <a:ahLst/>
            <a:cxnLst/>
            <a:rect l="l" t="t" r="r" b="b"/>
            <a:pathLst>
              <a:path w="1664" h="6389" extrusionOk="0">
                <a:moveTo>
                  <a:pt x="1182" y="1"/>
                </a:moveTo>
                <a:cubicBezTo>
                  <a:pt x="1174" y="1"/>
                  <a:pt x="1165" y="1"/>
                  <a:pt x="1156" y="2"/>
                </a:cubicBezTo>
                <a:cubicBezTo>
                  <a:pt x="948" y="9"/>
                  <a:pt x="789" y="187"/>
                  <a:pt x="800" y="392"/>
                </a:cubicBezTo>
                <a:cubicBezTo>
                  <a:pt x="800" y="414"/>
                  <a:pt x="910" y="2714"/>
                  <a:pt x="747" y="3706"/>
                </a:cubicBezTo>
                <a:cubicBezTo>
                  <a:pt x="682" y="4081"/>
                  <a:pt x="455" y="4752"/>
                  <a:pt x="167" y="5604"/>
                </a:cubicBezTo>
                <a:lnTo>
                  <a:pt x="65" y="5895"/>
                </a:lnTo>
                <a:cubicBezTo>
                  <a:pt x="0" y="6089"/>
                  <a:pt x="102" y="6304"/>
                  <a:pt x="299" y="6369"/>
                </a:cubicBezTo>
                <a:cubicBezTo>
                  <a:pt x="341" y="6384"/>
                  <a:pt x="379" y="6388"/>
                  <a:pt x="420" y="6388"/>
                </a:cubicBezTo>
                <a:cubicBezTo>
                  <a:pt x="576" y="6388"/>
                  <a:pt x="720" y="6289"/>
                  <a:pt x="773" y="6134"/>
                </a:cubicBezTo>
                <a:lnTo>
                  <a:pt x="875" y="5843"/>
                </a:lnTo>
                <a:cubicBezTo>
                  <a:pt x="1186" y="4925"/>
                  <a:pt x="1410" y="4266"/>
                  <a:pt x="1485" y="3827"/>
                </a:cubicBezTo>
                <a:cubicBezTo>
                  <a:pt x="1663" y="2759"/>
                  <a:pt x="1550" y="453"/>
                  <a:pt x="1546" y="357"/>
                </a:cubicBezTo>
                <a:cubicBezTo>
                  <a:pt x="1535" y="158"/>
                  <a:pt x="1372" y="1"/>
                  <a:pt x="1182" y="1"/>
                </a:cubicBezTo>
                <a:close/>
              </a:path>
            </a:pathLst>
          </a:custGeom>
          <a:solidFill>
            <a:srgbClr val="80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9"/>
          <p:cNvSpPr/>
          <p:nvPr/>
        </p:nvSpPr>
        <p:spPr>
          <a:xfrm rot="10800000">
            <a:off x="3468027" y="2529166"/>
            <a:ext cx="37049" cy="37042"/>
          </a:xfrm>
          <a:custGeom>
            <a:avLst/>
            <a:gdLst/>
            <a:ahLst/>
            <a:cxnLst/>
            <a:rect l="l" t="t" r="r" b="b"/>
            <a:pathLst>
              <a:path w="453" h="453" extrusionOk="0">
                <a:moveTo>
                  <a:pt x="226" y="0"/>
                </a:moveTo>
                <a:cubicBezTo>
                  <a:pt x="103" y="0"/>
                  <a:pt x="0" y="103"/>
                  <a:pt x="0" y="227"/>
                </a:cubicBezTo>
                <a:cubicBezTo>
                  <a:pt x="0" y="353"/>
                  <a:pt x="103" y="453"/>
                  <a:pt x="226" y="453"/>
                </a:cubicBezTo>
                <a:cubicBezTo>
                  <a:pt x="350" y="453"/>
                  <a:pt x="452" y="353"/>
                  <a:pt x="452" y="227"/>
                </a:cubicBezTo>
                <a:cubicBezTo>
                  <a:pt x="452" y="103"/>
                  <a:pt x="350" y="0"/>
                  <a:pt x="226" y="0"/>
                </a:cubicBezTo>
                <a:close/>
              </a:path>
            </a:pathLst>
          </a:custGeom>
          <a:solidFill>
            <a:srgbClr val="CCC6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9"/>
          <p:cNvSpPr/>
          <p:nvPr/>
        </p:nvSpPr>
        <p:spPr>
          <a:xfrm rot="10800000">
            <a:off x="3554066" y="2608977"/>
            <a:ext cx="116953" cy="116931"/>
          </a:xfrm>
          <a:custGeom>
            <a:avLst/>
            <a:gdLst/>
            <a:ahLst/>
            <a:cxnLst/>
            <a:rect l="l" t="t" r="r" b="b"/>
            <a:pathLst>
              <a:path w="1430" h="1430" extrusionOk="0">
                <a:moveTo>
                  <a:pt x="714" y="1"/>
                </a:moveTo>
                <a:cubicBezTo>
                  <a:pt x="320" y="1"/>
                  <a:pt x="1" y="323"/>
                  <a:pt x="1" y="717"/>
                </a:cubicBezTo>
                <a:cubicBezTo>
                  <a:pt x="1" y="1111"/>
                  <a:pt x="320" y="1430"/>
                  <a:pt x="714" y="1430"/>
                </a:cubicBezTo>
                <a:cubicBezTo>
                  <a:pt x="1111" y="1430"/>
                  <a:pt x="1430" y="1111"/>
                  <a:pt x="1430" y="717"/>
                </a:cubicBezTo>
                <a:cubicBezTo>
                  <a:pt x="1430" y="323"/>
                  <a:pt x="1111" y="1"/>
                  <a:pt x="714" y="1"/>
                </a:cubicBezTo>
                <a:close/>
              </a:path>
            </a:pathLst>
          </a:custGeom>
          <a:solidFill>
            <a:srgbClr val="CCC6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9"/>
          <p:cNvSpPr/>
          <p:nvPr/>
        </p:nvSpPr>
        <p:spPr>
          <a:xfrm rot="10800000">
            <a:off x="3486510" y="2799504"/>
            <a:ext cx="49153" cy="49062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299" y="0"/>
                </a:moveTo>
                <a:cubicBezTo>
                  <a:pt x="134" y="0"/>
                  <a:pt x="1" y="134"/>
                  <a:pt x="1" y="299"/>
                </a:cubicBezTo>
                <a:cubicBezTo>
                  <a:pt x="1" y="467"/>
                  <a:pt x="134" y="600"/>
                  <a:pt x="299" y="600"/>
                </a:cubicBezTo>
                <a:cubicBezTo>
                  <a:pt x="466" y="600"/>
                  <a:pt x="600" y="467"/>
                  <a:pt x="600" y="299"/>
                </a:cubicBezTo>
                <a:cubicBezTo>
                  <a:pt x="600" y="134"/>
                  <a:pt x="466" y="0"/>
                  <a:pt x="299" y="0"/>
                </a:cubicBezTo>
                <a:close/>
              </a:path>
            </a:pathLst>
          </a:custGeom>
          <a:solidFill>
            <a:srgbClr val="CCC6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136" y="1457605"/>
            <a:ext cx="1680713" cy="17800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406A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 txBox="1">
            <a:spLocks noGrp="1"/>
          </p:cNvSpPr>
          <p:nvPr>
            <p:ph type="subTitle" idx="1"/>
          </p:nvPr>
        </p:nvSpPr>
        <p:spPr>
          <a:xfrm>
            <a:off x="2847124" y="2334500"/>
            <a:ext cx="5382475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" dirty="0" smtClean="0">
                <a:solidFill>
                  <a:srgbClr val="FCBF4A"/>
                </a:solidFill>
              </a:rPr>
              <a:t>“</a:t>
            </a:r>
            <a:r>
              <a:rPr lang="en-US" dirty="0" smtClean="0"/>
              <a:t>Walk </a:t>
            </a:r>
            <a:r>
              <a:rPr lang="en-US" dirty="0"/>
              <a:t>up to a system and say, </a:t>
            </a:r>
            <a:r>
              <a:rPr lang="en-US" dirty="0" smtClean="0"/>
              <a:t>‘</a:t>
            </a:r>
            <a:r>
              <a:rPr lang="en-US" dirty="0"/>
              <a:t>I want to make this molecule.’ </a:t>
            </a:r>
            <a:endParaRPr lang="en-US" dirty="0" smtClean="0"/>
          </a:p>
          <a:p>
            <a:pPr marL="0" lvl="0" indent="0"/>
            <a:r>
              <a:rPr lang="en-US" dirty="0" smtClean="0"/>
              <a:t>The </a:t>
            </a:r>
            <a:r>
              <a:rPr lang="en-US" dirty="0"/>
              <a:t>software will tell you the route you should make it </a:t>
            </a:r>
            <a:r>
              <a:rPr lang="en-US" dirty="0" smtClean="0"/>
              <a:t>from &amp; the </a:t>
            </a:r>
            <a:r>
              <a:rPr lang="en-US" dirty="0"/>
              <a:t>machine will make </a:t>
            </a:r>
            <a:r>
              <a:rPr lang="en-US" dirty="0" smtClean="0"/>
              <a:t>it”</a:t>
            </a:r>
          </a:p>
          <a:p>
            <a:pPr marL="0" lvl="0" indent="0"/>
            <a:endParaRPr lang="en-US" dirty="0"/>
          </a:p>
          <a:p>
            <a:pPr marL="0" lvl="0" indent="0"/>
            <a:r>
              <a:rPr lang="en-US" dirty="0" smtClean="0"/>
              <a:t>- </a:t>
            </a:r>
            <a:r>
              <a:rPr lang="en-US" dirty="0" err="1"/>
              <a:t>Prof.Klavs</a:t>
            </a:r>
            <a:r>
              <a:rPr lang="en-US" dirty="0"/>
              <a:t> </a:t>
            </a:r>
            <a:r>
              <a:rPr lang="en-US" dirty="0" err="1" smtClean="0"/>
              <a:t>Jense</a:t>
            </a:r>
            <a:endParaRPr dirty="0">
              <a:solidFill>
                <a:srgbClr val="FCBF4A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CBF4A"/>
              </a:solidFill>
            </a:endParaRPr>
          </a:p>
        </p:txBody>
      </p:sp>
      <p:grpSp>
        <p:nvGrpSpPr>
          <p:cNvPr id="240" name="Google Shape;240;p20"/>
          <p:cNvGrpSpPr/>
          <p:nvPr/>
        </p:nvGrpSpPr>
        <p:grpSpPr>
          <a:xfrm>
            <a:off x="6988750" y="560250"/>
            <a:ext cx="1208397" cy="1202999"/>
            <a:chOff x="6988750" y="560250"/>
            <a:chExt cx="1208397" cy="1202999"/>
          </a:xfrm>
        </p:grpSpPr>
        <p:sp>
          <p:nvSpPr>
            <p:cNvPr id="241" name="Google Shape;241;p20"/>
            <p:cNvSpPr/>
            <p:nvPr/>
          </p:nvSpPr>
          <p:spPr>
            <a:xfrm>
              <a:off x="7013766" y="874594"/>
              <a:ext cx="665541" cy="576276"/>
            </a:xfrm>
            <a:custGeom>
              <a:avLst/>
              <a:gdLst/>
              <a:ahLst/>
              <a:cxnLst/>
              <a:rect l="l" t="t" r="r" b="b"/>
              <a:pathLst>
                <a:path w="10110" h="8754" extrusionOk="0">
                  <a:moveTo>
                    <a:pt x="7465" y="203"/>
                  </a:moveTo>
                  <a:lnTo>
                    <a:pt x="9874" y="4376"/>
                  </a:lnTo>
                  <a:lnTo>
                    <a:pt x="7465" y="8548"/>
                  </a:lnTo>
                  <a:lnTo>
                    <a:pt x="2645" y="8548"/>
                  </a:lnTo>
                  <a:lnTo>
                    <a:pt x="237" y="4376"/>
                  </a:lnTo>
                  <a:lnTo>
                    <a:pt x="2645" y="203"/>
                  </a:lnTo>
                  <a:close/>
                  <a:moveTo>
                    <a:pt x="2529" y="1"/>
                  </a:moveTo>
                  <a:lnTo>
                    <a:pt x="0" y="4376"/>
                  </a:lnTo>
                  <a:lnTo>
                    <a:pt x="2498" y="8703"/>
                  </a:lnTo>
                  <a:lnTo>
                    <a:pt x="2529" y="8754"/>
                  </a:lnTo>
                  <a:lnTo>
                    <a:pt x="7582" y="8754"/>
                  </a:lnTo>
                  <a:lnTo>
                    <a:pt x="10110" y="4376"/>
                  </a:lnTo>
                  <a:lnTo>
                    <a:pt x="7613" y="53"/>
                  </a:lnTo>
                  <a:lnTo>
                    <a:pt x="7582" y="1"/>
                  </a:lnTo>
                  <a:close/>
                </a:path>
              </a:pathLst>
            </a:custGeom>
            <a:solidFill>
              <a:srgbClr val="30A0A0"/>
            </a:solidFill>
            <a:ln w="9525" cap="flat" cmpd="sng">
              <a:solidFill>
                <a:srgbClr val="30A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7498415" y="591388"/>
              <a:ext cx="665541" cy="576276"/>
            </a:xfrm>
            <a:custGeom>
              <a:avLst/>
              <a:gdLst/>
              <a:ahLst/>
              <a:cxnLst/>
              <a:rect l="l" t="t" r="r" b="b"/>
              <a:pathLst>
                <a:path w="10110" h="8754" extrusionOk="0">
                  <a:moveTo>
                    <a:pt x="7465" y="206"/>
                  </a:moveTo>
                  <a:lnTo>
                    <a:pt x="9873" y="4379"/>
                  </a:lnTo>
                  <a:lnTo>
                    <a:pt x="7465" y="8551"/>
                  </a:lnTo>
                  <a:lnTo>
                    <a:pt x="2645" y="8551"/>
                  </a:lnTo>
                  <a:lnTo>
                    <a:pt x="237" y="4379"/>
                  </a:lnTo>
                  <a:lnTo>
                    <a:pt x="2645" y="206"/>
                  </a:lnTo>
                  <a:close/>
                  <a:moveTo>
                    <a:pt x="2528" y="1"/>
                  </a:moveTo>
                  <a:lnTo>
                    <a:pt x="0" y="4379"/>
                  </a:lnTo>
                  <a:lnTo>
                    <a:pt x="2498" y="8701"/>
                  </a:lnTo>
                  <a:lnTo>
                    <a:pt x="2528" y="8753"/>
                  </a:lnTo>
                  <a:lnTo>
                    <a:pt x="7581" y="8753"/>
                  </a:lnTo>
                  <a:lnTo>
                    <a:pt x="10109" y="4379"/>
                  </a:lnTo>
                  <a:lnTo>
                    <a:pt x="7612" y="52"/>
                  </a:lnTo>
                  <a:lnTo>
                    <a:pt x="7581" y="1"/>
                  </a:lnTo>
                  <a:close/>
                </a:path>
              </a:pathLst>
            </a:custGeom>
            <a:solidFill>
              <a:srgbClr val="30A0A0"/>
            </a:solidFill>
            <a:ln w="9525" cap="flat" cmpd="sng">
              <a:solidFill>
                <a:srgbClr val="30A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7500851" y="1155628"/>
              <a:ext cx="665344" cy="576276"/>
            </a:xfrm>
            <a:custGeom>
              <a:avLst/>
              <a:gdLst/>
              <a:ahLst/>
              <a:cxnLst/>
              <a:rect l="l" t="t" r="r" b="b"/>
              <a:pathLst>
                <a:path w="10107" h="8754" extrusionOk="0">
                  <a:moveTo>
                    <a:pt x="7462" y="203"/>
                  </a:moveTo>
                  <a:lnTo>
                    <a:pt x="9874" y="4375"/>
                  </a:lnTo>
                  <a:lnTo>
                    <a:pt x="7462" y="8548"/>
                  </a:lnTo>
                  <a:lnTo>
                    <a:pt x="2646" y="8548"/>
                  </a:lnTo>
                  <a:lnTo>
                    <a:pt x="238" y="4375"/>
                  </a:lnTo>
                  <a:lnTo>
                    <a:pt x="2646" y="203"/>
                  </a:lnTo>
                  <a:close/>
                  <a:moveTo>
                    <a:pt x="2529" y="1"/>
                  </a:moveTo>
                  <a:lnTo>
                    <a:pt x="1" y="4375"/>
                  </a:lnTo>
                  <a:lnTo>
                    <a:pt x="2499" y="8701"/>
                  </a:lnTo>
                  <a:lnTo>
                    <a:pt x="2529" y="8753"/>
                  </a:lnTo>
                  <a:lnTo>
                    <a:pt x="7582" y="8753"/>
                  </a:lnTo>
                  <a:lnTo>
                    <a:pt x="10107" y="4375"/>
                  </a:lnTo>
                  <a:lnTo>
                    <a:pt x="7609" y="52"/>
                  </a:lnTo>
                  <a:lnTo>
                    <a:pt x="7582" y="1"/>
                  </a:lnTo>
                  <a:close/>
                </a:path>
              </a:pathLst>
            </a:custGeom>
            <a:solidFill>
              <a:srgbClr val="30A0A0"/>
            </a:solidFill>
            <a:ln w="9525" cap="flat" cmpd="sng">
              <a:solidFill>
                <a:srgbClr val="30A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7160372" y="854779"/>
              <a:ext cx="52335" cy="52401"/>
            </a:xfrm>
            <a:custGeom>
              <a:avLst/>
              <a:gdLst/>
              <a:ahLst/>
              <a:cxnLst/>
              <a:rect l="l" t="t" r="r" b="b"/>
              <a:pathLst>
                <a:path w="795" h="796" extrusionOk="0">
                  <a:moveTo>
                    <a:pt x="398" y="1"/>
                  </a:moveTo>
                  <a:cubicBezTo>
                    <a:pt x="178" y="1"/>
                    <a:pt x="1" y="179"/>
                    <a:pt x="1" y="398"/>
                  </a:cubicBezTo>
                  <a:cubicBezTo>
                    <a:pt x="1" y="618"/>
                    <a:pt x="178" y="795"/>
                    <a:pt x="398" y="795"/>
                  </a:cubicBezTo>
                  <a:cubicBezTo>
                    <a:pt x="617" y="795"/>
                    <a:pt x="795" y="618"/>
                    <a:pt x="795" y="398"/>
                  </a:cubicBezTo>
                  <a:cubicBezTo>
                    <a:pt x="795" y="179"/>
                    <a:pt x="617" y="1"/>
                    <a:pt x="39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7146877" y="841481"/>
              <a:ext cx="79193" cy="79193"/>
            </a:xfrm>
            <a:custGeom>
              <a:avLst/>
              <a:gdLst/>
              <a:ahLst/>
              <a:cxnLst/>
              <a:rect l="l" t="t" r="r" b="b"/>
              <a:pathLst>
                <a:path w="1203" h="1203" extrusionOk="0">
                  <a:moveTo>
                    <a:pt x="603" y="409"/>
                  </a:moveTo>
                  <a:cubicBezTo>
                    <a:pt x="709" y="409"/>
                    <a:pt x="794" y="494"/>
                    <a:pt x="794" y="600"/>
                  </a:cubicBezTo>
                  <a:cubicBezTo>
                    <a:pt x="794" y="706"/>
                    <a:pt x="709" y="796"/>
                    <a:pt x="603" y="796"/>
                  </a:cubicBezTo>
                  <a:cubicBezTo>
                    <a:pt x="497" y="796"/>
                    <a:pt x="407" y="706"/>
                    <a:pt x="407" y="600"/>
                  </a:cubicBezTo>
                  <a:cubicBezTo>
                    <a:pt x="407" y="494"/>
                    <a:pt x="497" y="409"/>
                    <a:pt x="603" y="409"/>
                  </a:cubicBezTo>
                  <a:close/>
                  <a:moveTo>
                    <a:pt x="603" y="1"/>
                  </a:moveTo>
                  <a:cubicBezTo>
                    <a:pt x="271" y="1"/>
                    <a:pt x="0" y="271"/>
                    <a:pt x="0" y="600"/>
                  </a:cubicBezTo>
                  <a:cubicBezTo>
                    <a:pt x="0" y="932"/>
                    <a:pt x="271" y="1203"/>
                    <a:pt x="603" y="1203"/>
                  </a:cubicBezTo>
                  <a:cubicBezTo>
                    <a:pt x="935" y="1203"/>
                    <a:pt x="1202" y="932"/>
                    <a:pt x="1202" y="600"/>
                  </a:cubicBezTo>
                  <a:cubicBezTo>
                    <a:pt x="1202" y="271"/>
                    <a:pt x="935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7481299" y="854779"/>
              <a:ext cx="52335" cy="52401"/>
            </a:xfrm>
            <a:custGeom>
              <a:avLst/>
              <a:gdLst/>
              <a:ahLst/>
              <a:cxnLst/>
              <a:rect l="l" t="t" r="r" b="b"/>
              <a:pathLst>
                <a:path w="795" h="796" extrusionOk="0">
                  <a:moveTo>
                    <a:pt x="397" y="1"/>
                  </a:moveTo>
                  <a:cubicBezTo>
                    <a:pt x="178" y="1"/>
                    <a:pt x="0" y="179"/>
                    <a:pt x="0" y="398"/>
                  </a:cubicBezTo>
                  <a:cubicBezTo>
                    <a:pt x="0" y="618"/>
                    <a:pt x="178" y="795"/>
                    <a:pt x="397" y="795"/>
                  </a:cubicBezTo>
                  <a:cubicBezTo>
                    <a:pt x="617" y="795"/>
                    <a:pt x="794" y="618"/>
                    <a:pt x="794" y="398"/>
                  </a:cubicBezTo>
                  <a:cubicBezTo>
                    <a:pt x="794" y="179"/>
                    <a:pt x="617" y="1"/>
                    <a:pt x="397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7467738" y="841481"/>
              <a:ext cx="79193" cy="79193"/>
            </a:xfrm>
            <a:custGeom>
              <a:avLst/>
              <a:gdLst/>
              <a:ahLst/>
              <a:cxnLst/>
              <a:rect l="l" t="t" r="r" b="b"/>
              <a:pathLst>
                <a:path w="1203" h="1203" extrusionOk="0">
                  <a:moveTo>
                    <a:pt x="603" y="409"/>
                  </a:moveTo>
                  <a:cubicBezTo>
                    <a:pt x="709" y="409"/>
                    <a:pt x="795" y="494"/>
                    <a:pt x="795" y="600"/>
                  </a:cubicBezTo>
                  <a:cubicBezTo>
                    <a:pt x="795" y="706"/>
                    <a:pt x="709" y="796"/>
                    <a:pt x="603" y="796"/>
                  </a:cubicBezTo>
                  <a:cubicBezTo>
                    <a:pt x="497" y="796"/>
                    <a:pt x="408" y="706"/>
                    <a:pt x="408" y="600"/>
                  </a:cubicBezTo>
                  <a:cubicBezTo>
                    <a:pt x="408" y="494"/>
                    <a:pt x="497" y="409"/>
                    <a:pt x="603" y="409"/>
                  </a:cubicBezTo>
                  <a:close/>
                  <a:moveTo>
                    <a:pt x="603" y="1"/>
                  </a:moveTo>
                  <a:cubicBezTo>
                    <a:pt x="271" y="1"/>
                    <a:pt x="1" y="271"/>
                    <a:pt x="1" y="600"/>
                  </a:cubicBezTo>
                  <a:cubicBezTo>
                    <a:pt x="1" y="932"/>
                    <a:pt x="271" y="1203"/>
                    <a:pt x="603" y="1203"/>
                  </a:cubicBezTo>
                  <a:cubicBezTo>
                    <a:pt x="935" y="1203"/>
                    <a:pt x="1203" y="932"/>
                    <a:pt x="1203" y="600"/>
                  </a:cubicBezTo>
                  <a:cubicBezTo>
                    <a:pt x="1203" y="271"/>
                    <a:pt x="935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7642059" y="1135352"/>
              <a:ext cx="52401" cy="52401"/>
            </a:xfrm>
            <a:custGeom>
              <a:avLst/>
              <a:gdLst/>
              <a:ahLst/>
              <a:cxnLst/>
              <a:rect l="l" t="t" r="r" b="b"/>
              <a:pathLst>
                <a:path w="796" h="796" extrusionOk="0">
                  <a:moveTo>
                    <a:pt x="398" y="0"/>
                  </a:moveTo>
                  <a:cubicBezTo>
                    <a:pt x="178" y="0"/>
                    <a:pt x="1" y="179"/>
                    <a:pt x="1" y="397"/>
                  </a:cubicBezTo>
                  <a:cubicBezTo>
                    <a:pt x="1" y="617"/>
                    <a:pt x="178" y="795"/>
                    <a:pt x="398" y="795"/>
                  </a:cubicBezTo>
                  <a:cubicBezTo>
                    <a:pt x="617" y="795"/>
                    <a:pt x="795" y="617"/>
                    <a:pt x="795" y="397"/>
                  </a:cubicBezTo>
                  <a:cubicBezTo>
                    <a:pt x="795" y="179"/>
                    <a:pt x="617" y="0"/>
                    <a:pt x="398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7628564" y="1121988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3" y="409"/>
                  </a:moveTo>
                  <a:cubicBezTo>
                    <a:pt x="709" y="409"/>
                    <a:pt x="795" y="494"/>
                    <a:pt x="795" y="600"/>
                  </a:cubicBezTo>
                  <a:cubicBezTo>
                    <a:pt x="795" y="707"/>
                    <a:pt x="709" y="796"/>
                    <a:pt x="603" y="796"/>
                  </a:cubicBezTo>
                  <a:cubicBezTo>
                    <a:pt x="494" y="796"/>
                    <a:pt x="407" y="707"/>
                    <a:pt x="407" y="600"/>
                  </a:cubicBezTo>
                  <a:cubicBezTo>
                    <a:pt x="407" y="494"/>
                    <a:pt x="494" y="409"/>
                    <a:pt x="603" y="409"/>
                  </a:cubicBezTo>
                  <a:close/>
                  <a:moveTo>
                    <a:pt x="603" y="1"/>
                  </a:moveTo>
                  <a:cubicBezTo>
                    <a:pt x="271" y="1"/>
                    <a:pt x="0" y="268"/>
                    <a:pt x="0" y="600"/>
                  </a:cubicBezTo>
                  <a:cubicBezTo>
                    <a:pt x="0" y="933"/>
                    <a:pt x="271" y="1204"/>
                    <a:pt x="603" y="1204"/>
                  </a:cubicBezTo>
                  <a:cubicBezTo>
                    <a:pt x="932" y="1204"/>
                    <a:pt x="1202" y="933"/>
                    <a:pt x="1202" y="600"/>
                  </a:cubicBezTo>
                  <a:cubicBezTo>
                    <a:pt x="1202" y="268"/>
                    <a:pt x="932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7002311" y="1135352"/>
              <a:ext cx="52137" cy="52401"/>
            </a:xfrm>
            <a:custGeom>
              <a:avLst/>
              <a:gdLst/>
              <a:ahLst/>
              <a:cxnLst/>
              <a:rect l="l" t="t" r="r" b="b"/>
              <a:pathLst>
                <a:path w="792" h="796" extrusionOk="0">
                  <a:moveTo>
                    <a:pt x="397" y="0"/>
                  </a:moveTo>
                  <a:cubicBezTo>
                    <a:pt x="178" y="0"/>
                    <a:pt x="0" y="179"/>
                    <a:pt x="0" y="397"/>
                  </a:cubicBezTo>
                  <a:cubicBezTo>
                    <a:pt x="0" y="617"/>
                    <a:pt x="178" y="795"/>
                    <a:pt x="397" y="795"/>
                  </a:cubicBezTo>
                  <a:cubicBezTo>
                    <a:pt x="617" y="795"/>
                    <a:pt x="791" y="617"/>
                    <a:pt x="791" y="397"/>
                  </a:cubicBezTo>
                  <a:cubicBezTo>
                    <a:pt x="791" y="179"/>
                    <a:pt x="617" y="0"/>
                    <a:pt x="397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6988750" y="1121988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3" y="409"/>
                  </a:moveTo>
                  <a:cubicBezTo>
                    <a:pt x="709" y="409"/>
                    <a:pt x="795" y="494"/>
                    <a:pt x="795" y="600"/>
                  </a:cubicBezTo>
                  <a:cubicBezTo>
                    <a:pt x="795" y="707"/>
                    <a:pt x="709" y="796"/>
                    <a:pt x="603" y="796"/>
                  </a:cubicBezTo>
                  <a:cubicBezTo>
                    <a:pt x="494" y="796"/>
                    <a:pt x="408" y="707"/>
                    <a:pt x="408" y="600"/>
                  </a:cubicBezTo>
                  <a:cubicBezTo>
                    <a:pt x="408" y="494"/>
                    <a:pt x="494" y="409"/>
                    <a:pt x="603" y="409"/>
                  </a:cubicBezTo>
                  <a:close/>
                  <a:moveTo>
                    <a:pt x="603" y="1"/>
                  </a:moveTo>
                  <a:cubicBezTo>
                    <a:pt x="271" y="1"/>
                    <a:pt x="1" y="268"/>
                    <a:pt x="1" y="600"/>
                  </a:cubicBezTo>
                  <a:cubicBezTo>
                    <a:pt x="1" y="933"/>
                    <a:pt x="271" y="1204"/>
                    <a:pt x="603" y="1204"/>
                  </a:cubicBezTo>
                  <a:cubicBezTo>
                    <a:pt x="932" y="1204"/>
                    <a:pt x="1203" y="933"/>
                    <a:pt x="1203" y="600"/>
                  </a:cubicBezTo>
                  <a:cubicBezTo>
                    <a:pt x="1203" y="268"/>
                    <a:pt x="932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7481299" y="1412699"/>
              <a:ext cx="52335" cy="52401"/>
            </a:xfrm>
            <a:custGeom>
              <a:avLst/>
              <a:gdLst/>
              <a:ahLst/>
              <a:cxnLst/>
              <a:rect l="l" t="t" r="r" b="b"/>
              <a:pathLst>
                <a:path w="795" h="796" extrusionOk="0">
                  <a:moveTo>
                    <a:pt x="397" y="1"/>
                  </a:moveTo>
                  <a:cubicBezTo>
                    <a:pt x="178" y="1"/>
                    <a:pt x="0" y="179"/>
                    <a:pt x="0" y="398"/>
                  </a:cubicBezTo>
                  <a:cubicBezTo>
                    <a:pt x="0" y="617"/>
                    <a:pt x="178" y="796"/>
                    <a:pt x="397" y="796"/>
                  </a:cubicBezTo>
                  <a:cubicBezTo>
                    <a:pt x="617" y="796"/>
                    <a:pt x="794" y="617"/>
                    <a:pt x="794" y="398"/>
                  </a:cubicBezTo>
                  <a:cubicBezTo>
                    <a:pt x="794" y="179"/>
                    <a:pt x="617" y="1"/>
                    <a:pt x="397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7467738" y="1399401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3" y="408"/>
                  </a:moveTo>
                  <a:cubicBezTo>
                    <a:pt x="709" y="408"/>
                    <a:pt x="795" y="494"/>
                    <a:pt x="795" y="600"/>
                  </a:cubicBezTo>
                  <a:cubicBezTo>
                    <a:pt x="795" y="707"/>
                    <a:pt x="709" y="796"/>
                    <a:pt x="603" y="796"/>
                  </a:cubicBezTo>
                  <a:cubicBezTo>
                    <a:pt x="497" y="796"/>
                    <a:pt x="408" y="707"/>
                    <a:pt x="408" y="600"/>
                  </a:cubicBezTo>
                  <a:cubicBezTo>
                    <a:pt x="408" y="494"/>
                    <a:pt x="497" y="408"/>
                    <a:pt x="603" y="408"/>
                  </a:cubicBezTo>
                  <a:close/>
                  <a:moveTo>
                    <a:pt x="603" y="1"/>
                  </a:moveTo>
                  <a:cubicBezTo>
                    <a:pt x="271" y="1"/>
                    <a:pt x="1" y="271"/>
                    <a:pt x="1" y="600"/>
                  </a:cubicBezTo>
                  <a:cubicBezTo>
                    <a:pt x="1" y="933"/>
                    <a:pt x="271" y="1203"/>
                    <a:pt x="603" y="1203"/>
                  </a:cubicBezTo>
                  <a:cubicBezTo>
                    <a:pt x="935" y="1203"/>
                    <a:pt x="1203" y="933"/>
                    <a:pt x="1203" y="600"/>
                  </a:cubicBezTo>
                  <a:cubicBezTo>
                    <a:pt x="1203" y="271"/>
                    <a:pt x="935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7160372" y="1412699"/>
              <a:ext cx="52335" cy="52401"/>
            </a:xfrm>
            <a:custGeom>
              <a:avLst/>
              <a:gdLst/>
              <a:ahLst/>
              <a:cxnLst/>
              <a:rect l="l" t="t" r="r" b="b"/>
              <a:pathLst>
                <a:path w="795" h="796" extrusionOk="0">
                  <a:moveTo>
                    <a:pt x="398" y="1"/>
                  </a:moveTo>
                  <a:cubicBezTo>
                    <a:pt x="178" y="1"/>
                    <a:pt x="1" y="179"/>
                    <a:pt x="1" y="398"/>
                  </a:cubicBezTo>
                  <a:cubicBezTo>
                    <a:pt x="1" y="617"/>
                    <a:pt x="178" y="796"/>
                    <a:pt x="398" y="796"/>
                  </a:cubicBezTo>
                  <a:cubicBezTo>
                    <a:pt x="617" y="796"/>
                    <a:pt x="795" y="617"/>
                    <a:pt x="795" y="398"/>
                  </a:cubicBezTo>
                  <a:cubicBezTo>
                    <a:pt x="795" y="179"/>
                    <a:pt x="617" y="1"/>
                    <a:pt x="39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7146877" y="1399401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3" y="408"/>
                  </a:moveTo>
                  <a:cubicBezTo>
                    <a:pt x="709" y="408"/>
                    <a:pt x="794" y="494"/>
                    <a:pt x="794" y="600"/>
                  </a:cubicBezTo>
                  <a:cubicBezTo>
                    <a:pt x="794" y="707"/>
                    <a:pt x="709" y="796"/>
                    <a:pt x="603" y="796"/>
                  </a:cubicBezTo>
                  <a:cubicBezTo>
                    <a:pt x="497" y="796"/>
                    <a:pt x="407" y="707"/>
                    <a:pt x="407" y="600"/>
                  </a:cubicBezTo>
                  <a:cubicBezTo>
                    <a:pt x="407" y="494"/>
                    <a:pt x="497" y="408"/>
                    <a:pt x="603" y="408"/>
                  </a:cubicBezTo>
                  <a:close/>
                  <a:moveTo>
                    <a:pt x="603" y="1"/>
                  </a:moveTo>
                  <a:cubicBezTo>
                    <a:pt x="271" y="1"/>
                    <a:pt x="0" y="271"/>
                    <a:pt x="0" y="600"/>
                  </a:cubicBezTo>
                  <a:cubicBezTo>
                    <a:pt x="0" y="933"/>
                    <a:pt x="271" y="1203"/>
                    <a:pt x="603" y="1203"/>
                  </a:cubicBezTo>
                  <a:cubicBezTo>
                    <a:pt x="935" y="1203"/>
                    <a:pt x="1202" y="933"/>
                    <a:pt x="1202" y="600"/>
                  </a:cubicBezTo>
                  <a:cubicBezTo>
                    <a:pt x="1202" y="271"/>
                    <a:pt x="935" y="1"/>
                    <a:pt x="603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7644495" y="573614"/>
              <a:ext cx="52401" cy="52401"/>
            </a:xfrm>
            <a:custGeom>
              <a:avLst/>
              <a:gdLst/>
              <a:ahLst/>
              <a:cxnLst/>
              <a:rect l="l" t="t" r="r" b="b"/>
              <a:pathLst>
                <a:path w="796" h="796" extrusionOk="0">
                  <a:moveTo>
                    <a:pt x="399" y="0"/>
                  </a:moveTo>
                  <a:cubicBezTo>
                    <a:pt x="179" y="0"/>
                    <a:pt x="1" y="178"/>
                    <a:pt x="1" y="397"/>
                  </a:cubicBezTo>
                  <a:cubicBezTo>
                    <a:pt x="1" y="617"/>
                    <a:pt x="179" y="795"/>
                    <a:pt x="399" y="795"/>
                  </a:cubicBezTo>
                  <a:cubicBezTo>
                    <a:pt x="617" y="795"/>
                    <a:pt x="796" y="617"/>
                    <a:pt x="796" y="397"/>
                  </a:cubicBezTo>
                  <a:cubicBezTo>
                    <a:pt x="796" y="178"/>
                    <a:pt x="617" y="0"/>
                    <a:pt x="399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7631263" y="560250"/>
              <a:ext cx="79193" cy="78996"/>
            </a:xfrm>
            <a:custGeom>
              <a:avLst/>
              <a:gdLst/>
              <a:ahLst/>
              <a:cxnLst/>
              <a:rect l="l" t="t" r="r" b="b"/>
              <a:pathLst>
                <a:path w="1203" h="1200" extrusionOk="0">
                  <a:moveTo>
                    <a:pt x="600" y="409"/>
                  </a:moveTo>
                  <a:cubicBezTo>
                    <a:pt x="706" y="409"/>
                    <a:pt x="795" y="494"/>
                    <a:pt x="795" y="600"/>
                  </a:cubicBezTo>
                  <a:cubicBezTo>
                    <a:pt x="795" y="706"/>
                    <a:pt x="706" y="793"/>
                    <a:pt x="600" y="793"/>
                  </a:cubicBezTo>
                  <a:cubicBezTo>
                    <a:pt x="494" y="793"/>
                    <a:pt x="407" y="706"/>
                    <a:pt x="407" y="600"/>
                  </a:cubicBezTo>
                  <a:cubicBezTo>
                    <a:pt x="407" y="494"/>
                    <a:pt x="494" y="409"/>
                    <a:pt x="600" y="409"/>
                  </a:cubicBezTo>
                  <a:close/>
                  <a:moveTo>
                    <a:pt x="600" y="1"/>
                  </a:moveTo>
                  <a:cubicBezTo>
                    <a:pt x="271" y="1"/>
                    <a:pt x="0" y="268"/>
                    <a:pt x="0" y="600"/>
                  </a:cubicBezTo>
                  <a:cubicBezTo>
                    <a:pt x="0" y="932"/>
                    <a:pt x="271" y="1200"/>
                    <a:pt x="600" y="1200"/>
                  </a:cubicBezTo>
                  <a:cubicBezTo>
                    <a:pt x="932" y="1200"/>
                    <a:pt x="1202" y="932"/>
                    <a:pt x="1202" y="600"/>
                  </a:cubicBezTo>
                  <a:cubicBezTo>
                    <a:pt x="1202" y="268"/>
                    <a:pt x="932" y="1"/>
                    <a:pt x="600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7965488" y="573614"/>
              <a:ext cx="52335" cy="52401"/>
            </a:xfrm>
            <a:custGeom>
              <a:avLst/>
              <a:gdLst/>
              <a:ahLst/>
              <a:cxnLst/>
              <a:rect l="l" t="t" r="r" b="b"/>
              <a:pathLst>
                <a:path w="795" h="796" extrusionOk="0">
                  <a:moveTo>
                    <a:pt x="397" y="0"/>
                  </a:moveTo>
                  <a:cubicBezTo>
                    <a:pt x="178" y="0"/>
                    <a:pt x="0" y="178"/>
                    <a:pt x="0" y="397"/>
                  </a:cubicBezTo>
                  <a:cubicBezTo>
                    <a:pt x="0" y="617"/>
                    <a:pt x="178" y="795"/>
                    <a:pt x="397" y="795"/>
                  </a:cubicBezTo>
                  <a:cubicBezTo>
                    <a:pt x="617" y="795"/>
                    <a:pt x="794" y="617"/>
                    <a:pt x="794" y="397"/>
                  </a:cubicBezTo>
                  <a:cubicBezTo>
                    <a:pt x="794" y="178"/>
                    <a:pt x="617" y="0"/>
                    <a:pt x="397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7952124" y="560250"/>
              <a:ext cx="79193" cy="78996"/>
            </a:xfrm>
            <a:custGeom>
              <a:avLst/>
              <a:gdLst/>
              <a:ahLst/>
              <a:cxnLst/>
              <a:rect l="l" t="t" r="r" b="b"/>
              <a:pathLst>
                <a:path w="1203" h="1200" extrusionOk="0">
                  <a:moveTo>
                    <a:pt x="600" y="409"/>
                  </a:moveTo>
                  <a:cubicBezTo>
                    <a:pt x="710" y="409"/>
                    <a:pt x="795" y="494"/>
                    <a:pt x="795" y="600"/>
                  </a:cubicBezTo>
                  <a:cubicBezTo>
                    <a:pt x="795" y="706"/>
                    <a:pt x="710" y="793"/>
                    <a:pt x="600" y="793"/>
                  </a:cubicBezTo>
                  <a:cubicBezTo>
                    <a:pt x="494" y="793"/>
                    <a:pt x="409" y="706"/>
                    <a:pt x="409" y="600"/>
                  </a:cubicBezTo>
                  <a:cubicBezTo>
                    <a:pt x="409" y="494"/>
                    <a:pt x="494" y="409"/>
                    <a:pt x="600" y="409"/>
                  </a:cubicBezTo>
                  <a:close/>
                  <a:moveTo>
                    <a:pt x="600" y="1"/>
                  </a:moveTo>
                  <a:cubicBezTo>
                    <a:pt x="271" y="1"/>
                    <a:pt x="1" y="268"/>
                    <a:pt x="1" y="600"/>
                  </a:cubicBezTo>
                  <a:cubicBezTo>
                    <a:pt x="1" y="932"/>
                    <a:pt x="271" y="1200"/>
                    <a:pt x="600" y="1200"/>
                  </a:cubicBezTo>
                  <a:cubicBezTo>
                    <a:pt x="932" y="1200"/>
                    <a:pt x="1203" y="932"/>
                    <a:pt x="1203" y="600"/>
                  </a:cubicBezTo>
                  <a:cubicBezTo>
                    <a:pt x="1203" y="268"/>
                    <a:pt x="932" y="1"/>
                    <a:pt x="600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8126248" y="854121"/>
              <a:ext cx="52401" cy="52401"/>
            </a:xfrm>
            <a:custGeom>
              <a:avLst/>
              <a:gdLst/>
              <a:ahLst/>
              <a:cxnLst/>
              <a:rect l="l" t="t" r="r" b="b"/>
              <a:pathLst>
                <a:path w="796" h="796" extrusionOk="0">
                  <a:moveTo>
                    <a:pt x="398" y="0"/>
                  </a:moveTo>
                  <a:cubicBezTo>
                    <a:pt x="178" y="0"/>
                    <a:pt x="0" y="179"/>
                    <a:pt x="0" y="398"/>
                  </a:cubicBezTo>
                  <a:cubicBezTo>
                    <a:pt x="0" y="617"/>
                    <a:pt x="178" y="795"/>
                    <a:pt x="398" y="795"/>
                  </a:cubicBezTo>
                  <a:cubicBezTo>
                    <a:pt x="617" y="795"/>
                    <a:pt x="795" y="617"/>
                    <a:pt x="795" y="398"/>
                  </a:cubicBezTo>
                  <a:cubicBezTo>
                    <a:pt x="795" y="179"/>
                    <a:pt x="617" y="0"/>
                    <a:pt x="398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8112950" y="840559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0" y="409"/>
                  </a:moveTo>
                  <a:cubicBezTo>
                    <a:pt x="706" y="409"/>
                    <a:pt x="795" y="497"/>
                    <a:pt x="795" y="604"/>
                  </a:cubicBezTo>
                  <a:cubicBezTo>
                    <a:pt x="795" y="710"/>
                    <a:pt x="706" y="796"/>
                    <a:pt x="600" y="796"/>
                  </a:cubicBezTo>
                  <a:cubicBezTo>
                    <a:pt x="494" y="796"/>
                    <a:pt x="408" y="710"/>
                    <a:pt x="408" y="604"/>
                  </a:cubicBezTo>
                  <a:cubicBezTo>
                    <a:pt x="408" y="497"/>
                    <a:pt x="494" y="409"/>
                    <a:pt x="600" y="409"/>
                  </a:cubicBezTo>
                  <a:close/>
                  <a:moveTo>
                    <a:pt x="600" y="1"/>
                  </a:moveTo>
                  <a:cubicBezTo>
                    <a:pt x="268" y="1"/>
                    <a:pt x="1" y="271"/>
                    <a:pt x="1" y="604"/>
                  </a:cubicBezTo>
                  <a:cubicBezTo>
                    <a:pt x="1" y="936"/>
                    <a:pt x="268" y="1204"/>
                    <a:pt x="600" y="1204"/>
                  </a:cubicBezTo>
                  <a:cubicBezTo>
                    <a:pt x="932" y="1204"/>
                    <a:pt x="1203" y="936"/>
                    <a:pt x="1203" y="604"/>
                  </a:cubicBezTo>
                  <a:cubicBezTo>
                    <a:pt x="1203" y="271"/>
                    <a:pt x="932" y="1"/>
                    <a:pt x="600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7970623" y="1139631"/>
              <a:ext cx="52401" cy="52401"/>
            </a:xfrm>
            <a:custGeom>
              <a:avLst/>
              <a:gdLst/>
              <a:ahLst/>
              <a:cxnLst/>
              <a:rect l="l" t="t" r="r" b="b"/>
              <a:pathLst>
                <a:path w="796" h="796" extrusionOk="0">
                  <a:moveTo>
                    <a:pt x="398" y="0"/>
                  </a:moveTo>
                  <a:cubicBezTo>
                    <a:pt x="179" y="0"/>
                    <a:pt x="0" y="179"/>
                    <a:pt x="0" y="398"/>
                  </a:cubicBezTo>
                  <a:cubicBezTo>
                    <a:pt x="0" y="617"/>
                    <a:pt x="179" y="795"/>
                    <a:pt x="398" y="795"/>
                  </a:cubicBezTo>
                  <a:cubicBezTo>
                    <a:pt x="617" y="795"/>
                    <a:pt x="795" y="617"/>
                    <a:pt x="795" y="398"/>
                  </a:cubicBezTo>
                  <a:cubicBezTo>
                    <a:pt x="795" y="179"/>
                    <a:pt x="617" y="0"/>
                    <a:pt x="398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7957325" y="1126069"/>
              <a:ext cx="79193" cy="79259"/>
            </a:xfrm>
            <a:custGeom>
              <a:avLst/>
              <a:gdLst/>
              <a:ahLst/>
              <a:cxnLst/>
              <a:rect l="l" t="t" r="r" b="b"/>
              <a:pathLst>
                <a:path w="1203" h="1204" extrusionOk="0">
                  <a:moveTo>
                    <a:pt x="600" y="408"/>
                  </a:moveTo>
                  <a:cubicBezTo>
                    <a:pt x="706" y="408"/>
                    <a:pt x="795" y="497"/>
                    <a:pt x="795" y="604"/>
                  </a:cubicBezTo>
                  <a:cubicBezTo>
                    <a:pt x="795" y="710"/>
                    <a:pt x="706" y="796"/>
                    <a:pt x="600" y="796"/>
                  </a:cubicBezTo>
                  <a:cubicBezTo>
                    <a:pt x="494" y="796"/>
                    <a:pt x="408" y="710"/>
                    <a:pt x="408" y="604"/>
                  </a:cubicBezTo>
                  <a:cubicBezTo>
                    <a:pt x="408" y="497"/>
                    <a:pt x="494" y="408"/>
                    <a:pt x="600" y="408"/>
                  </a:cubicBezTo>
                  <a:close/>
                  <a:moveTo>
                    <a:pt x="600" y="1"/>
                  </a:moveTo>
                  <a:cubicBezTo>
                    <a:pt x="271" y="1"/>
                    <a:pt x="1" y="271"/>
                    <a:pt x="1" y="604"/>
                  </a:cubicBezTo>
                  <a:cubicBezTo>
                    <a:pt x="1" y="936"/>
                    <a:pt x="271" y="1203"/>
                    <a:pt x="600" y="1203"/>
                  </a:cubicBezTo>
                  <a:cubicBezTo>
                    <a:pt x="932" y="1203"/>
                    <a:pt x="1203" y="936"/>
                    <a:pt x="1203" y="604"/>
                  </a:cubicBezTo>
                  <a:cubicBezTo>
                    <a:pt x="1203" y="271"/>
                    <a:pt x="932" y="1"/>
                    <a:pt x="600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8131383" y="1420203"/>
              <a:ext cx="52401" cy="52335"/>
            </a:xfrm>
            <a:custGeom>
              <a:avLst/>
              <a:gdLst/>
              <a:ahLst/>
              <a:cxnLst/>
              <a:rect l="l" t="t" r="r" b="b"/>
              <a:pathLst>
                <a:path w="796" h="795" extrusionOk="0">
                  <a:moveTo>
                    <a:pt x="399" y="0"/>
                  </a:moveTo>
                  <a:cubicBezTo>
                    <a:pt x="179" y="0"/>
                    <a:pt x="1" y="178"/>
                    <a:pt x="1" y="397"/>
                  </a:cubicBezTo>
                  <a:cubicBezTo>
                    <a:pt x="1" y="617"/>
                    <a:pt x="179" y="794"/>
                    <a:pt x="399" y="794"/>
                  </a:cubicBezTo>
                  <a:cubicBezTo>
                    <a:pt x="618" y="794"/>
                    <a:pt x="796" y="617"/>
                    <a:pt x="796" y="397"/>
                  </a:cubicBezTo>
                  <a:cubicBezTo>
                    <a:pt x="796" y="178"/>
                    <a:pt x="618" y="0"/>
                    <a:pt x="399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0"/>
            <p:cNvSpPr/>
            <p:nvPr/>
          </p:nvSpPr>
          <p:spPr>
            <a:xfrm>
              <a:off x="8118085" y="1406642"/>
              <a:ext cx="79062" cy="79193"/>
            </a:xfrm>
            <a:custGeom>
              <a:avLst/>
              <a:gdLst/>
              <a:ahLst/>
              <a:cxnLst/>
              <a:rect l="l" t="t" r="r" b="b"/>
              <a:pathLst>
                <a:path w="1201" h="1203" extrusionOk="0">
                  <a:moveTo>
                    <a:pt x="601" y="408"/>
                  </a:moveTo>
                  <a:cubicBezTo>
                    <a:pt x="707" y="408"/>
                    <a:pt x="792" y="494"/>
                    <a:pt x="792" y="603"/>
                  </a:cubicBezTo>
                  <a:cubicBezTo>
                    <a:pt x="792" y="709"/>
                    <a:pt x="707" y="795"/>
                    <a:pt x="601" y="795"/>
                  </a:cubicBezTo>
                  <a:cubicBezTo>
                    <a:pt x="494" y="795"/>
                    <a:pt x="408" y="709"/>
                    <a:pt x="408" y="603"/>
                  </a:cubicBezTo>
                  <a:cubicBezTo>
                    <a:pt x="408" y="494"/>
                    <a:pt x="494" y="408"/>
                    <a:pt x="601" y="408"/>
                  </a:cubicBezTo>
                  <a:close/>
                  <a:moveTo>
                    <a:pt x="601" y="1"/>
                  </a:moveTo>
                  <a:cubicBezTo>
                    <a:pt x="268" y="1"/>
                    <a:pt x="1" y="271"/>
                    <a:pt x="1" y="603"/>
                  </a:cubicBezTo>
                  <a:cubicBezTo>
                    <a:pt x="1" y="932"/>
                    <a:pt x="268" y="1203"/>
                    <a:pt x="601" y="1203"/>
                  </a:cubicBezTo>
                  <a:cubicBezTo>
                    <a:pt x="933" y="1203"/>
                    <a:pt x="1200" y="932"/>
                    <a:pt x="1200" y="603"/>
                  </a:cubicBezTo>
                  <a:cubicBezTo>
                    <a:pt x="1200" y="271"/>
                    <a:pt x="933" y="1"/>
                    <a:pt x="601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0"/>
            <p:cNvSpPr/>
            <p:nvPr/>
          </p:nvSpPr>
          <p:spPr>
            <a:xfrm>
              <a:off x="7970623" y="1697550"/>
              <a:ext cx="52401" cy="52335"/>
            </a:xfrm>
            <a:custGeom>
              <a:avLst/>
              <a:gdLst/>
              <a:ahLst/>
              <a:cxnLst/>
              <a:rect l="l" t="t" r="r" b="b"/>
              <a:pathLst>
                <a:path w="796" h="795" extrusionOk="0">
                  <a:moveTo>
                    <a:pt x="398" y="1"/>
                  </a:moveTo>
                  <a:cubicBezTo>
                    <a:pt x="179" y="1"/>
                    <a:pt x="0" y="178"/>
                    <a:pt x="0" y="398"/>
                  </a:cubicBezTo>
                  <a:cubicBezTo>
                    <a:pt x="0" y="617"/>
                    <a:pt x="179" y="795"/>
                    <a:pt x="398" y="795"/>
                  </a:cubicBezTo>
                  <a:cubicBezTo>
                    <a:pt x="617" y="795"/>
                    <a:pt x="795" y="617"/>
                    <a:pt x="795" y="398"/>
                  </a:cubicBezTo>
                  <a:cubicBezTo>
                    <a:pt x="795" y="178"/>
                    <a:pt x="617" y="1"/>
                    <a:pt x="39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7957325" y="1684055"/>
              <a:ext cx="79193" cy="79193"/>
            </a:xfrm>
            <a:custGeom>
              <a:avLst/>
              <a:gdLst/>
              <a:ahLst/>
              <a:cxnLst/>
              <a:rect l="l" t="t" r="r" b="b"/>
              <a:pathLst>
                <a:path w="1203" h="1203" extrusionOk="0">
                  <a:moveTo>
                    <a:pt x="600" y="407"/>
                  </a:moveTo>
                  <a:cubicBezTo>
                    <a:pt x="706" y="407"/>
                    <a:pt x="795" y="497"/>
                    <a:pt x="795" y="603"/>
                  </a:cubicBezTo>
                  <a:cubicBezTo>
                    <a:pt x="795" y="709"/>
                    <a:pt x="706" y="794"/>
                    <a:pt x="600" y="794"/>
                  </a:cubicBezTo>
                  <a:cubicBezTo>
                    <a:pt x="494" y="794"/>
                    <a:pt x="408" y="709"/>
                    <a:pt x="408" y="603"/>
                  </a:cubicBezTo>
                  <a:cubicBezTo>
                    <a:pt x="408" y="497"/>
                    <a:pt x="494" y="407"/>
                    <a:pt x="600" y="407"/>
                  </a:cubicBezTo>
                  <a:close/>
                  <a:moveTo>
                    <a:pt x="600" y="0"/>
                  </a:moveTo>
                  <a:cubicBezTo>
                    <a:pt x="271" y="0"/>
                    <a:pt x="1" y="271"/>
                    <a:pt x="1" y="603"/>
                  </a:cubicBezTo>
                  <a:cubicBezTo>
                    <a:pt x="1" y="932"/>
                    <a:pt x="271" y="1202"/>
                    <a:pt x="600" y="1202"/>
                  </a:cubicBezTo>
                  <a:cubicBezTo>
                    <a:pt x="932" y="1202"/>
                    <a:pt x="1203" y="932"/>
                    <a:pt x="1203" y="603"/>
                  </a:cubicBezTo>
                  <a:cubicBezTo>
                    <a:pt x="1203" y="271"/>
                    <a:pt x="932" y="0"/>
                    <a:pt x="600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>
              <a:off x="7649696" y="1697550"/>
              <a:ext cx="52401" cy="52335"/>
            </a:xfrm>
            <a:custGeom>
              <a:avLst/>
              <a:gdLst/>
              <a:ahLst/>
              <a:cxnLst/>
              <a:rect l="l" t="t" r="r" b="b"/>
              <a:pathLst>
                <a:path w="796" h="795" extrusionOk="0">
                  <a:moveTo>
                    <a:pt x="399" y="1"/>
                  </a:moveTo>
                  <a:cubicBezTo>
                    <a:pt x="179" y="1"/>
                    <a:pt x="1" y="178"/>
                    <a:pt x="1" y="398"/>
                  </a:cubicBezTo>
                  <a:cubicBezTo>
                    <a:pt x="1" y="617"/>
                    <a:pt x="179" y="795"/>
                    <a:pt x="399" y="795"/>
                  </a:cubicBezTo>
                  <a:cubicBezTo>
                    <a:pt x="617" y="795"/>
                    <a:pt x="796" y="617"/>
                    <a:pt x="796" y="398"/>
                  </a:cubicBezTo>
                  <a:cubicBezTo>
                    <a:pt x="796" y="178"/>
                    <a:pt x="617" y="1"/>
                    <a:pt x="399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0"/>
            <p:cNvSpPr/>
            <p:nvPr/>
          </p:nvSpPr>
          <p:spPr>
            <a:xfrm>
              <a:off x="7636398" y="1684055"/>
              <a:ext cx="79259" cy="79193"/>
            </a:xfrm>
            <a:custGeom>
              <a:avLst/>
              <a:gdLst/>
              <a:ahLst/>
              <a:cxnLst/>
              <a:rect l="l" t="t" r="r" b="b"/>
              <a:pathLst>
                <a:path w="1204" h="1203" extrusionOk="0">
                  <a:moveTo>
                    <a:pt x="601" y="407"/>
                  </a:moveTo>
                  <a:cubicBezTo>
                    <a:pt x="707" y="407"/>
                    <a:pt x="796" y="497"/>
                    <a:pt x="796" y="603"/>
                  </a:cubicBezTo>
                  <a:cubicBezTo>
                    <a:pt x="796" y="709"/>
                    <a:pt x="707" y="794"/>
                    <a:pt x="601" y="794"/>
                  </a:cubicBezTo>
                  <a:cubicBezTo>
                    <a:pt x="494" y="794"/>
                    <a:pt x="408" y="709"/>
                    <a:pt x="408" y="603"/>
                  </a:cubicBezTo>
                  <a:cubicBezTo>
                    <a:pt x="408" y="497"/>
                    <a:pt x="494" y="407"/>
                    <a:pt x="601" y="407"/>
                  </a:cubicBezTo>
                  <a:close/>
                  <a:moveTo>
                    <a:pt x="601" y="0"/>
                  </a:moveTo>
                  <a:cubicBezTo>
                    <a:pt x="272" y="0"/>
                    <a:pt x="1" y="271"/>
                    <a:pt x="1" y="603"/>
                  </a:cubicBezTo>
                  <a:cubicBezTo>
                    <a:pt x="1" y="932"/>
                    <a:pt x="272" y="1202"/>
                    <a:pt x="601" y="1202"/>
                  </a:cubicBezTo>
                  <a:cubicBezTo>
                    <a:pt x="933" y="1202"/>
                    <a:pt x="1203" y="932"/>
                    <a:pt x="1203" y="603"/>
                  </a:cubicBezTo>
                  <a:cubicBezTo>
                    <a:pt x="1203" y="271"/>
                    <a:pt x="933" y="0"/>
                    <a:pt x="601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20"/>
          <p:cNvGrpSpPr/>
          <p:nvPr/>
        </p:nvGrpSpPr>
        <p:grpSpPr>
          <a:xfrm>
            <a:off x="6091468" y="2997790"/>
            <a:ext cx="2837792" cy="2101385"/>
            <a:chOff x="6091468" y="2997790"/>
            <a:chExt cx="2837792" cy="2101385"/>
          </a:xfrm>
        </p:grpSpPr>
        <p:sp>
          <p:nvSpPr>
            <p:cNvPr id="271" name="Google Shape;271;p20"/>
            <p:cNvSpPr/>
            <p:nvPr/>
          </p:nvSpPr>
          <p:spPr>
            <a:xfrm>
              <a:off x="7503959" y="4600853"/>
              <a:ext cx="1425300" cy="87600"/>
            </a:xfrm>
            <a:prstGeom prst="ellipse">
              <a:avLst/>
            </a:prstGeom>
            <a:solidFill>
              <a:srgbClr val="2D406A">
                <a:alpha val="3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>
              <a:off x="7919336" y="4288335"/>
              <a:ext cx="153437" cy="350517"/>
            </a:xfrm>
            <a:custGeom>
              <a:avLst/>
              <a:gdLst/>
              <a:ahLst/>
              <a:cxnLst/>
              <a:rect l="l" t="t" r="r" b="b"/>
              <a:pathLst>
                <a:path w="3449" h="7879" extrusionOk="0">
                  <a:moveTo>
                    <a:pt x="247" y="0"/>
                  </a:moveTo>
                  <a:cubicBezTo>
                    <a:pt x="109" y="0"/>
                    <a:pt x="0" y="110"/>
                    <a:pt x="0" y="247"/>
                  </a:cubicBezTo>
                  <a:lnTo>
                    <a:pt x="0" y="7879"/>
                  </a:lnTo>
                  <a:lnTo>
                    <a:pt x="3449" y="7879"/>
                  </a:lnTo>
                  <a:lnTo>
                    <a:pt x="3449" y="247"/>
                  </a:lnTo>
                  <a:cubicBezTo>
                    <a:pt x="3449" y="110"/>
                    <a:pt x="3340" y="0"/>
                    <a:pt x="3202" y="0"/>
                  </a:cubicBezTo>
                  <a:close/>
                </a:path>
              </a:pathLst>
            </a:custGeom>
            <a:solidFill>
              <a:srgbClr val="FBC7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7922050" y="3240248"/>
              <a:ext cx="160644" cy="49114"/>
            </a:xfrm>
            <a:custGeom>
              <a:avLst/>
              <a:gdLst/>
              <a:ahLst/>
              <a:cxnLst/>
              <a:rect l="l" t="t" r="r" b="b"/>
              <a:pathLst>
                <a:path w="3611" h="1104" extrusionOk="0">
                  <a:moveTo>
                    <a:pt x="1" y="0"/>
                  </a:moveTo>
                  <a:lnTo>
                    <a:pt x="1" y="1104"/>
                  </a:lnTo>
                  <a:cubicBezTo>
                    <a:pt x="1185" y="833"/>
                    <a:pt x="2406" y="727"/>
                    <a:pt x="3611" y="569"/>
                  </a:cubicBezTo>
                  <a:lnTo>
                    <a:pt x="3611" y="0"/>
                  </a:lnTo>
                  <a:close/>
                </a:path>
              </a:pathLst>
            </a:custGeom>
            <a:solidFill>
              <a:srgbClr val="D4D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7719050" y="3373445"/>
              <a:ext cx="566637" cy="643022"/>
            </a:xfrm>
            <a:custGeom>
              <a:avLst/>
              <a:gdLst/>
              <a:ahLst/>
              <a:cxnLst/>
              <a:rect l="l" t="t" r="r" b="b"/>
              <a:pathLst>
                <a:path w="12737" h="14454" extrusionOk="0">
                  <a:moveTo>
                    <a:pt x="8174" y="1"/>
                  </a:moveTo>
                  <a:cubicBezTo>
                    <a:pt x="6982" y="361"/>
                    <a:pt x="5797" y="744"/>
                    <a:pt x="4564" y="929"/>
                  </a:cubicBezTo>
                  <a:lnTo>
                    <a:pt x="4564" y="1980"/>
                  </a:lnTo>
                  <a:cubicBezTo>
                    <a:pt x="1925" y="2758"/>
                    <a:pt x="1" y="5198"/>
                    <a:pt x="1" y="8089"/>
                  </a:cubicBezTo>
                  <a:cubicBezTo>
                    <a:pt x="1" y="11604"/>
                    <a:pt x="2854" y="14453"/>
                    <a:pt x="6368" y="14453"/>
                  </a:cubicBezTo>
                  <a:cubicBezTo>
                    <a:pt x="9887" y="14453"/>
                    <a:pt x="12737" y="11604"/>
                    <a:pt x="12737" y="8089"/>
                  </a:cubicBezTo>
                  <a:cubicBezTo>
                    <a:pt x="12737" y="5198"/>
                    <a:pt x="10812" y="2758"/>
                    <a:pt x="8174" y="1980"/>
                  </a:cubicBezTo>
                  <a:lnTo>
                    <a:pt x="817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7922050" y="3335052"/>
              <a:ext cx="160644" cy="79722"/>
            </a:xfrm>
            <a:custGeom>
              <a:avLst/>
              <a:gdLst/>
              <a:ahLst/>
              <a:cxnLst/>
              <a:rect l="l" t="t" r="r" b="b"/>
              <a:pathLst>
                <a:path w="3611" h="1792" extrusionOk="0">
                  <a:moveTo>
                    <a:pt x="1823" y="0"/>
                  </a:moveTo>
                  <a:cubicBezTo>
                    <a:pt x="1215" y="0"/>
                    <a:pt x="607" y="22"/>
                    <a:pt x="1" y="86"/>
                  </a:cubicBezTo>
                  <a:lnTo>
                    <a:pt x="1" y="1792"/>
                  </a:lnTo>
                  <a:cubicBezTo>
                    <a:pt x="1234" y="1607"/>
                    <a:pt x="2419" y="1224"/>
                    <a:pt x="3611" y="864"/>
                  </a:cubicBezTo>
                  <a:lnTo>
                    <a:pt x="3611" y="45"/>
                  </a:lnTo>
                  <a:cubicBezTo>
                    <a:pt x="3015" y="21"/>
                    <a:pt x="2419" y="0"/>
                    <a:pt x="1823" y="0"/>
                  </a:cubicBezTo>
                  <a:close/>
                </a:path>
              </a:pathLst>
            </a:custGeom>
            <a:solidFill>
              <a:srgbClr val="D4D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7922050" y="3265562"/>
              <a:ext cx="160644" cy="73315"/>
            </a:xfrm>
            <a:custGeom>
              <a:avLst/>
              <a:gdLst/>
              <a:ahLst/>
              <a:cxnLst/>
              <a:rect l="l" t="t" r="r" b="b"/>
              <a:pathLst>
                <a:path w="3611" h="1648" extrusionOk="0">
                  <a:moveTo>
                    <a:pt x="3611" y="0"/>
                  </a:moveTo>
                  <a:cubicBezTo>
                    <a:pt x="2406" y="158"/>
                    <a:pt x="1185" y="264"/>
                    <a:pt x="1" y="535"/>
                  </a:cubicBezTo>
                  <a:lnTo>
                    <a:pt x="1" y="1648"/>
                  </a:lnTo>
                  <a:cubicBezTo>
                    <a:pt x="607" y="1584"/>
                    <a:pt x="1215" y="1562"/>
                    <a:pt x="1823" y="1562"/>
                  </a:cubicBezTo>
                  <a:cubicBezTo>
                    <a:pt x="2419" y="1562"/>
                    <a:pt x="3015" y="1583"/>
                    <a:pt x="3611" y="1607"/>
                  </a:cubicBezTo>
                  <a:lnTo>
                    <a:pt x="361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7737157" y="3651182"/>
              <a:ext cx="530380" cy="347136"/>
            </a:xfrm>
            <a:custGeom>
              <a:avLst/>
              <a:gdLst/>
              <a:ahLst/>
              <a:cxnLst/>
              <a:rect l="l" t="t" r="r" b="b"/>
              <a:pathLst>
                <a:path w="11922" h="7803" extrusionOk="0">
                  <a:moveTo>
                    <a:pt x="2606" y="1"/>
                  </a:moveTo>
                  <a:cubicBezTo>
                    <a:pt x="1760" y="1"/>
                    <a:pt x="919" y="172"/>
                    <a:pt x="155" y="513"/>
                  </a:cubicBezTo>
                  <a:cubicBezTo>
                    <a:pt x="56" y="942"/>
                    <a:pt x="1" y="1386"/>
                    <a:pt x="1" y="1846"/>
                  </a:cubicBezTo>
                  <a:cubicBezTo>
                    <a:pt x="1" y="5131"/>
                    <a:pt x="2677" y="7803"/>
                    <a:pt x="5961" y="7803"/>
                  </a:cubicBezTo>
                  <a:cubicBezTo>
                    <a:pt x="9247" y="7803"/>
                    <a:pt x="11922" y="5131"/>
                    <a:pt x="11922" y="1846"/>
                  </a:cubicBezTo>
                  <a:cubicBezTo>
                    <a:pt x="11922" y="1383"/>
                    <a:pt x="11868" y="934"/>
                    <a:pt x="11768" y="503"/>
                  </a:cubicBezTo>
                  <a:cubicBezTo>
                    <a:pt x="11107" y="777"/>
                    <a:pt x="10463" y="1095"/>
                    <a:pt x="9846" y="1325"/>
                  </a:cubicBezTo>
                  <a:cubicBezTo>
                    <a:pt x="9495" y="1421"/>
                    <a:pt x="9153" y="1462"/>
                    <a:pt x="8820" y="1462"/>
                  </a:cubicBezTo>
                  <a:cubicBezTo>
                    <a:pt x="7025" y="1462"/>
                    <a:pt x="5450" y="276"/>
                    <a:pt x="3732" y="102"/>
                  </a:cubicBezTo>
                  <a:cubicBezTo>
                    <a:pt x="3360" y="35"/>
                    <a:pt x="2982" y="1"/>
                    <a:pt x="2606" y="1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7895846" y="3236022"/>
              <a:ext cx="213095" cy="14636"/>
            </a:xfrm>
            <a:custGeom>
              <a:avLst/>
              <a:gdLst/>
              <a:ahLst/>
              <a:cxnLst/>
              <a:rect l="l" t="t" r="r" b="b"/>
              <a:pathLst>
                <a:path w="4790" h="329" extrusionOk="0">
                  <a:moveTo>
                    <a:pt x="0" y="0"/>
                  </a:moveTo>
                  <a:lnTo>
                    <a:pt x="0" y="95"/>
                  </a:lnTo>
                  <a:cubicBezTo>
                    <a:pt x="0" y="226"/>
                    <a:pt x="106" y="329"/>
                    <a:pt x="236" y="329"/>
                  </a:cubicBezTo>
                  <a:lnTo>
                    <a:pt x="4557" y="329"/>
                  </a:lnTo>
                  <a:cubicBezTo>
                    <a:pt x="4686" y="329"/>
                    <a:pt x="4789" y="226"/>
                    <a:pt x="4789" y="95"/>
                  </a:cubicBezTo>
                  <a:lnTo>
                    <a:pt x="478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7897804" y="3510912"/>
              <a:ext cx="89642" cy="89642"/>
            </a:xfrm>
            <a:custGeom>
              <a:avLst/>
              <a:gdLst/>
              <a:ahLst/>
              <a:cxnLst/>
              <a:rect l="l" t="t" r="r" b="b"/>
              <a:pathLst>
                <a:path w="2015" h="2015" extrusionOk="0">
                  <a:moveTo>
                    <a:pt x="1008" y="0"/>
                  </a:moveTo>
                  <a:cubicBezTo>
                    <a:pt x="453" y="0"/>
                    <a:pt x="1" y="453"/>
                    <a:pt x="1" y="1008"/>
                  </a:cubicBezTo>
                  <a:cubicBezTo>
                    <a:pt x="1" y="1562"/>
                    <a:pt x="453" y="2015"/>
                    <a:pt x="1008" y="2015"/>
                  </a:cubicBezTo>
                  <a:cubicBezTo>
                    <a:pt x="1566" y="2015"/>
                    <a:pt x="2015" y="1562"/>
                    <a:pt x="2015" y="1008"/>
                  </a:cubicBezTo>
                  <a:cubicBezTo>
                    <a:pt x="2015" y="453"/>
                    <a:pt x="1566" y="0"/>
                    <a:pt x="1008" y="0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8029489" y="3480126"/>
              <a:ext cx="25180" cy="2518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2" y="1"/>
                  </a:moveTo>
                  <a:cubicBezTo>
                    <a:pt x="127" y="1"/>
                    <a:pt x="0" y="128"/>
                    <a:pt x="0" y="281"/>
                  </a:cubicBezTo>
                  <a:cubicBezTo>
                    <a:pt x="0" y="439"/>
                    <a:pt x="127" y="566"/>
                    <a:pt x="282" y="566"/>
                  </a:cubicBezTo>
                  <a:cubicBezTo>
                    <a:pt x="439" y="566"/>
                    <a:pt x="566" y="439"/>
                    <a:pt x="566" y="281"/>
                  </a:cubicBezTo>
                  <a:cubicBezTo>
                    <a:pt x="566" y="128"/>
                    <a:pt x="439" y="1"/>
                    <a:pt x="282" y="1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8046217" y="3578133"/>
              <a:ext cx="128836" cy="128836"/>
            </a:xfrm>
            <a:custGeom>
              <a:avLst/>
              <a:gdLst/>
              <a:ahLst/>
              <a:cxnLst/>
              <a:rect l="l" t="t" r="r" b="b"/>
              <a:pathLst>
                <a:path w="2896" h="2896" extrusionOk="0">
                  <a:moveTo>
                    <a:pt x="1450" y="0"/>
                  </a:moveTo>
                  <a:cubicBezTo>
                    <a:pt x="649" y="0"/>
                    <a:pt x="1" y="648"/>
                    <a:pt x="1" y="1449"/>
                  </a:cubicBezTo>
                  <a:cubicBezTo>
                    <a:pt x="1" y="2247"/>
                    <a:pt x="649" y="2895"/>
                    <a:pt x="1450" y="2895"/>
                  </a:cubicBezTo>
                  <a:cubicBezTo>
                    <a:pt x="2249" y="2895"/>
                    <a:pt x="2896" y="2247"/>
                    <a:pt x="2896" y="1449"/>
                  </a:cubicBezTo>
                  <a:cubicBezTo>
                    <a:pt x="2896" y="648"/>
                    <a:pt x="2249" y="0"/>
                    <a:pt x="1450" y="0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8010003" y="315140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26" y="0"/>
                  </a:moveTo>
                  <a:cubicBezTo>
                    <a:pt x="103" y="0"/>
                    <a:pt x="0" y="103"/>
                    <a:pt x="0" y="227"/>
                  </a:cubicBezTo>
                  <a:cubicBezTo>
                    <a:pt x="0" y="353"/>
                    <a:pt x="103" y="453"/>
                    <a:pt x="226" y="453"/>
                  </a:cubicBezTo>
                  <a:cubicBezTo>
                    <a:pt x="350" y="453"/>
                    <a:pt x="452" y="353"/>
                    <a:pt x="452" y="227"/>
                  </a:cubicBezTo>
                  <a:cubicBezTo>
                    <a:pt x="452" y="103"/>
                    <a:pt x="350" y="0"/>
                    <a:pt x="226" y="0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7919736" y="3064522"/>
              <a:ext cx="63617" cy="63617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4" y="1"/>
                  </a:moveTo>
                  <a:cubicBezTo>
                    <a:pt x="320" y="1"/>
                    <a:pt x="1" y="323"/>
                    <a:pt x="1" y="717"/>
                  </a:cubicBezTo>
                  <a:cubicBezTo>
                    <a:pt x="1" y="1111"/>
                    <a:pt x="320" y="1430"/>
                    <a:pt x="714" y="1430"/>
                  </a:cubicBezTo>
                  <a:cubicBezTo>
                    <a:pt x="1111" y="1430"/>
                    <a:pt x="1430" y="1111"/>
                    <a:pt x="1430" y="717"/>
                  </a:cubicBezTo>
                  <a:cubicBezTo>
                    <a:pt x="1430" y="323"/>
                    <a:pt x="1111" y="1"/>
                    <a:pt x="714" y="1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7993365" y="2997790"/>
              <a:ext cx="26737" cy="26692"/>
            </a:xfrm>
            <a:custGeom>
              <a:avLst/>
              <a:gdLst/>
              <a:ahLst/>
              <a:cxnLst/>
              <a:rect l="l" t="t" r="r" b="b"/>
              <a:pathLst>
                <a:path w="601" h="600" extrusionOk="0">
                  <a:moveTo>
                    <a:pt x="299" y="0"/>
                  </a:moveTo>
                  <a:cubicBezTo>
                    <a:pt x="134" y="0"/>
                    <a:pt x="1" y="134"/>
                    <a:pt x="1" y="299"/>
                  </a:cubicBezTo>
                  <a:cubicBezTo>
                    <a:pt x="1" y="467"/>
                    <a:pt x="134" y="600"/>
                    <a:pt x="299" y="600"/>
                  </a:cubicBezTo>
                  <a:cubicBezTo>
                    <a:pt x="466" y="600"/>
                    <a:pt x="600" y="467"/>
                    <a:pt x="600" y="299"/>
                  </a:cubicBezTo>
                  <a:cubicBezTo>
                    <a:pt x="600" y="134"/>
                    <a:pt x="466" y="0"/>
                    <a:pt x="299" y="0"/>
                  </a:cubicBezTo>
                  <a:close/>
                </a:path>
              </a:pathLst>
            </a:custGeom>
            <a:solidFill>
              <a:srgbClr val="CC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8276977" y="4529414"/>
              <a:ext cx="299668" cy="109751"/>
            </a:xfrm>
            <a:custGeom>
              <a:avLst/>
              <a:gdLst/>
              <a:ahLst/>
              <a:cxnLst/>
              <a:rect l="l" t="t" r="r" b="b"/>
              <a:pathLst>
                <a:path w="6736" h="2467" extrusionOk="0">
                  <a:moveTo>
                    <a:pt x="2834" y="0"/>
                  </a:moveTo>
                  <a:lnTo>
                    <a:pt x="141" y="2128"/>
                  </a:lnTo>
                  <a:cubicBezTo>
                    <a:pt x="1" y="2237"/>
                    <a:pt x="80" y="2467"/>
                    <a:pt x="261" y="2467"/>
                  </a:cubicBezTo>
                  <a:lnTo>
                    <a:pt x="6475" y="2467"/>
                  </a:lnTo>
                  <a:cubicBezTo>
                    <a:pt x="6657" y="2467"/>
                    <a:pt x="6735" y="2237"/>
                    <a:pt x="6595" y="2128"/>
                  </a:cubicBezTo>
                  <a:lnTo>
                    <a:pt x="3903" y="0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8401633" y="3329268"/>
              <a:ext cx="49426" cy="47869"/>
            </a:xfrm>
            <a:custGeom>
              <a:avLst/>
              <a:gdLst/>
              <a:ahLst/>
              <a:cxnLst/>
              <a:rect l="l" t="t" r="r" b="b"/>
              <a:pathLst>
                <a:path w="1111" h="1076" extrusionOk="0">
                  <a:moveTo>
                    <a:pt x="1111" y="1"/>
                  </a:moveTo>
                  <a:cubicBezTo>
                    <a:pt x="741" y="1"/>
                    <a:pt x="371" y="1"/>
                    <a:pt x="1" y="38"/>
                  </a:cubicBezTo>
                  <a:lnTo>
                    <a:pt x="1" y="1076"/>
                  </a:lnTo>
                  <a:cubicBezTo>
                    <a:pt x="371" y="994"/>
                    <a:pt x="741" y="915"/>
                    <a:pt x="1111" y="83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203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8401633" y="3366282"/>
              <a:ext cx="49426" cy="1215888"/>
            </a:xfrm>
            <a:custGeom>
              <a:avLst/>
              <a:gdLst/>
              <a:ahLst/>
              <a:cxnLst/>
              <a:rect l="l" t="t" r="r" b="b"/>
              <a:pathLst>
                <a:path w="1111" h="27331" extrusionOk="0">
                  <a:moveTo>
                    <a:pt x="1111" y="1"/>
                  </a:moveTo>
                  <a:cubicBezTo>
                    <a:pt x="741" y="83"/>
                    <a:pt x="371" y="162"/>
                    <a:pt x="1" y="244"/>
                  </a:cubicBezTo>
                  <a:lnTo>
                    <a:pt x="1" y="27331"/>
                  </a:lnTo>
                  <a:lnTo>
                    <a:pt x="1111" y="2733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8401633" y="3224099"/>
              <a:ext cx="49426" cy="106903"/>
            </a:xfrm>
            <a:custGeom>
              <a:avLst/>
              <a:gdLst/>
              <a:ahLst/>
              <a:cxnLst/>
              <a:rect l="l" t="t" r="r" b="b"/>
              <a:pathLst>
                <a:path w="1111" h="2403" extrusionOk="0">
                  <a:moveTo>
                    <a:pt x="254" y="1"/>
                  </a:moveTo>
                  <a:cubicBezTo>
                    <a:pt x="114" y="1"/>
                    <a:pt x="1" y="113"/>
                    <a:pt x="1" y="254"/>
                  </a:cubicBezTo>
                  <a:lnTo>
                    <a:pt x="1" y="2402"/>
                  </a:lnTo>
                  <a:cubicBezTo>
                    <a:pt x="371" y="2365"/>
                    <a:pt x="741" y="2365"/>
                    <a:pt x="1111" y="2365"/>
                  </a:cubicBezTo>
                  <a:lnTo>
                    <a:pt x="1111" y="254"/>
                  </a:lnTo>
                  <a:cubicBezTo>
                    <a:pt x="1111" y="113"/>
                    <a:pt x="998" y="1"/>
                    <a:pt x="857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7853316" y="3318458"/>
              <a:ext cx="621980" cy="29139"/>
            </a:xfrm>
            <a:custGeom>
              <a:avLst/>
              <a:gdLst/>
              <a:ahLst/>
              <a:cxnLst/>
              <a:rect l="l" t="t" r="r" b="b"/>
              <a:pathLst>
                <a:path w="13981" h="655" extrusionOk="0">
                  <a:moveTo>
                    <a:pt x="134" y="0"/>
                  </a:moveTo>
                  <a:cubicBezTo>
                    <a:pt x="58" y="0"/>
                    <a:pt x="0" y="62"/>
                    <a:pt x="0" y="133"/>
                  </a:cubicBezTo>
                  <a:lnTo>
                    <a:pt x="0" y="524"/>
                  </a:lnTo>
                  <a:cubicBezTo>
                    <a:pt x="0" y="596"/>
                    <a:pt x="58" y="655"/>
                    <a:pt x="134" y="655"/>
                  </a:cubicBezTo>
                  <a:lnTo>
                    <a:pt x="13672" y="655"/>
                  </a:lnTo>
                  <a:cubicBezTo>
                    <a:pt x="13727" y="655"/>
                    <a:pt x="13779" y="620"/>
                    <a:pt x="13799" y="572"/>
                  </a:cubicBezTo>
                  <a:lnTo>
                    <a:pt x="13946" y="182"/>
                  </a:lnTo>
                  <a:cubicBezTo>
                    <a:pt x="13981" y="96"/>
                    <a:pt x="13915" y="0"/>
                    <a:pt x="13823" y="0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7936820" y="4130848"/>
              <a:ext cx="107170" cy="142627"/>
            </a:xfrm>
            <a:custGeom>
              <a:avLst/>
              <a:gdLst/>
              <a:ahLst/>
              <a:cxnLst/>
              <a:rect l="l" t="t" r="r" b="b"/>
              <a:pathLst>
                <a:path w="2409" h="3206" extrusionOk="0">
                  <a:moveTo>
                    <a:pt x="1357" y="1"/>
                  </a:moveTo>
                  <a:lnTo>
                    <a:pt x="1357" y="1"/>
                  </a:lnTo>
                  <a:cubicBezTo>
                    <a:pt x="1467" y="457"/>
                    <a:pt x="1343" y="964"/>
                    <a:pt x="1032" y="1316"/>
                  </a:cubicBezTo>
                  <a:cubicBezTo>
                    <a:pt x="833" y="1542"/>
                    <a:pt x="545" y="1752"/>
                    <a:pt x="556" y="2056"/>
                  </a:cubicBezTo>
                  <a:cubicBezTo>
                    <a:pt x="470" y="1882"/>
                    <a:pt x="483" y="1666"/>
                    <a:pt x="583" y="1505"/>
                  </a:cubicBezTo>
                  <a:lnTo>
                    <a:pt x="583" y="1505"/>
                  </a:lnTo>
                  <a:cubicBezTo>
                    <a:pt x="1" y="2043"/>
                    <a:pt x="343" y="2924"/>
                    <a:pt x="1097" y="3166"/>
                  </a:cubicBezTo>
                  <a:cubicBezTo>
                    <a:pt x="1178" y="3193"/>
                    <a:pt x="1256" y="3205"/>
                    <a:pt x="1331" y="3205"/>
                  </a:cubicBezTo>
                  <a:cubicBezTo>
                    <a:pt x="1924" y="3205"/>
                    <a:pt x="2316" y="2439"/>
                    <a:pt x="2365" y="1944"/>
                  </a:cubicBezTo>
                  <a:cubicBezTo>
                    <a:pt x="2409" y="1450"/>
                    <a:pt x="2265" y="946"/>
                    <a:pt x="2001" y="529"/>
                  </a:cubicBezTo>
                  <a:cubicBezTo>
                    <a:pt x="1847" y="289"/>
                    <a:pt x="1634" y="63"/>
                    <a:pt x="1357" y="1"/>
                  </a:cubicBezTo>
                  <a:close/>
                </a:path>
              </a:pathLst>
            </a:custGeom>
            <a:solidFill>
              <a:srgbClr val="FBC7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" name="Google Shape;291;p20"/>
            <p:cNvGrpSpPr/>
            <p:nvPr/>
          </p:nvGrpSpPr>
          <p:grpSpPr>
            <a:xfrm>
              <a:off x="6103423" y="4366262"/>
              <a:ext cx="786620" cy="732914"/>
              <a:chOff x="6091468" y="4354300"/>
              <a:chExt cx="786620" cy="732914"/>
            </a:xfrm>
          </p:grpSpPr>
          <p:sp>
            <p:nvSpPr>
              <p:cNvPr id="292" name="Google Shape;292;p20"/>
              <p:cNvSpPr/>
              <p:nvPr/>
            </p:nvSpPr>
            <p:spPr>
              <a:xfrm rot="2340334">
                <a:off x="6325720" y="4453464"/>
                <a:ext cx="159397" cy="308654"/>
              </a:xfrm>
              <a:custGeom>
                <a:avLst/>
                <a:gdLst/>
                <a:ahLst/>
                <a:cxnLst/>
                <a:rect l="l" t="t" r="r" b="b"/>
                <a:pathLst>
                  <a:path w="7821" h="15143" extrusionOk="0">
                    <a:moveTo>
                      <a:pt x="7168" y="0"/>
                    </a:moveTo>
                    <a:cubicBezTo>
                      <a:pt x="6950" y="0"/>
                      <a:pt x="6742" y="125"/>
                      <a:pt x="6646" y="337"/>
                    </a:cubicBezTo>
                    <a:lnTo>
                      <a:pt x="0" y="14399"/>
                    </a:lnTo>
                    <a:lnTo>
                      <a:pt x="1692" y="15142"/>
                    </a:lnTo>
                    <a:lnTo>
                      <a:pt x="7701" y="799"/>
                    </a:lnTo>
                    <a:cubicBezTo>
                      <a:pt x="7821" y="508"/>
                      <a:pt x="7688" y="176"/>
                      <a:pt x="7400" y="49"/>
                    </a:cubicBezTo>
                    <a:cubicBezTo>
                      <a:pt x="7324" y="16"/>
                      <a:pt x="7245" y="0"/>
                      <a:pt x="7168" y="0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0"/>
              <p:cNvSpPr/>
              <p:nvPr/>
            </p:nvSpPr>
            <p:spPr>
              <a:xfrm rot="2340334">
                <a:off x="6315111" y="4391593"/>
                <a:ext cx="173174" cy="341184"/>
              </a:xfrm>
              <a:custGeom>
                <a:avLst/>
                <a:gdLst/>
                <a:ahLst/>
                <a:cxnLst/>
                <a:rect l="l" t="t" r="r" b="b"/>
                <a:pathLst>
                  <a:path w="8497" h="16739" extrusionOk="0">
                    <a:moveTo>
                      <a:pt x="7887" y="1"/>
                    </a:moveTo>
                    <a:cubicBezTo>
                      <a:pt x="7685" y="1"/>
                      <a:pt x="7491" y="116"/>
                      <a:pt x="7400" y="313"/>
                    </a:cubicBezTo>
                    <a:lnTo>
                      <a:pt x="1" y="15996"/>
                    </a:lnTo>
                    <a:lnTo>
                      <a:pt x="1696" y="16739"/>
                    </a:lnTo>
                    <a:lnTo>
                      <a:pt x="8383" y="741"/>
                    </a:lnTo>
                    <a:cubicBezTo>
                      <a:pt x="8496" y="474"/>
                      <a:pt x="8370" y="162"/>
                      <a:pt x="8102" y="46"/>
                    </a:cubicBezTo>
                    <a:cubicBezTo>
                      <a:pt x="8032" y="15"/>
                      <a:pt x="7959" y="1"/>
                      <a:pt x="7887" y="1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0"/>
              <p:cNvSpPr/>
              <p:nvPr/>
            </p:nvSpPr>
            <p:spPr>
              <a:xfrm rot="2340334">
                <a:off x="6291082" y="4373143"/>
                <a:ext cx="163901" cy="319171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15659" extrusionOk="0">
                    <a:moveTo>
                      <a:pt x="7397" y="0"/>
                    </a:moveTo>
                    <a:cubicBezTo>
                      <a:pt x="7192" y="0"/>
                      <a:pt x="6995" y="117"/>
                      <a:pt x="6904" y="312"/>
                    </a:cubicBezTo>
                    <a:lnTo>
                      <a:pt x="1" y="14916"/>
                    </a:lnTo>
                    <a:lnTo>
                      <a:pt x="1697" y="15659"/>
                    </a:lnTo>
                    <a:lnTo>
                      <a:pt x="7928" y="761"/>
                    </a:lnTo>
                    <a:cubicBezTo>
                      <a:pt x="8041" y="490"/>
                      <a:pt x="7914" y="182"/>
                      <a:pt x="7647" y="62"/>
                    </a:cubicBezTo>
                    <a:lnTo>
                      <a:pt x="7610" y="45"/>
                    </a:lnTo>
                    <a:cubicBezTo>
                      <a:pt x="7541" y="15"/>
                      <a:pt x="7468" y="0"/>
                      <a:pt x="7397" y="0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0"/>
              <p:cNvSpPr/>
              <p:nvPr/>
            </p:nvSpPr>
            <p:spPr>
              <a:xfrm rot="2340334">
                <a:off x="6263571" y="4368421"/>
                <a:ext cx="143908" cy="279690"/>
              </a:xfrm>
              <a:custGeom>
                <a:avLst/>
                <a:gdLst/>
                <a:ahLst/>
                <a:cxnLst/>
                <a:rect l="l" t="t" r="r" b="b"/>
                <a:pathLst>
                  <a:path w="7061" h="13722" extrusionOk="0">
                    <a:moveTo>
                      <a:pt x="6636" y="1"/>
                    </a:moveTo>
                    <a:cubicBezTo>
                      <a:pt x="6495" y="1"/>
                      <a:pt x="6360" y="81"/>
                      <a:pt x="6297" y="215"/>
                    </a:cubicBezTo>
                    <a:lnTo>
                      <a:pt x="1" y="12979"/>
                    </a:lnTo>
                    <a:lnTo>
                      <a:pt x="1696" y="13722"/>
                    </a:lnTo>
                    <a:lnTo>
                      <a:pt x="6986" y="515"/>
                    </a:lnTo>
                    <a:cubicBezTo>
                      <a:pt x="7060" y="327"/>
                      <a:pt x="6972" y="115"/>
                      <a:pt x="6787" y="33"/>
                    </a:cubicBezTo>
                    <a:cubicBezTo>
                      <a:pt x="6738" y="11"/>
                      <a:pt x="6687" y="1"/>
                      <a:pt x="6636" y="1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0"/>
              <p:cNvSpPr/>
              <p:nvPr/>
            </p:nvSpPr>
            <p:spPr>
              <a:xfrm rot="2340334">
                <a:off x="6165827" y="4472726"/>
                <a:ext cx="230220" cy="264933"/>
              </a:xfrm>
              <a:custGeom>
                <a:avLst/>
                <a:gdLst/>
                <a:ahLst/>
                <a:cxnLst/>
                <a:rect l="l" t="t" r="r" b="b"/>
                <a:pathLst>
                  <a:path w="11296" h="12998" extrusionOk="0">
                    <a:moveTo>
                      <a:pt x="4807" y="1"/>
                    </a:moveTo>
                    <a:lnTo>
                      <a:pt x="1138" y="7225"/>
                    </a:lnTo>
                    <a:lnTo>
                      <a:pt x="0" y="9825"/>
                    </a:lnTo>
                    <a:lnTo>
                      <a:pt x="7232" y="12997"/>
                    </a:lnTo>
                    <a:lnTo>
                      <a:pt x="8342" y="10469"/>
                    </a:lnTo>
                    <a:lnTo>
                      <a:pt x="11295" y="2978"/>
                    </a:lnTo>
                    <a:lnTo>
                      <a:pt x="4807" y="1"/>
                    </a:ln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0"/>
              <p:cNvSpPr/>
              <p:nvPr/>
            </p:nvSpPr>
            <p:spPr>
              <a:xfrm rot="2340334">
                <a:off x="6246119" y="4605834"/>
                <a:ext cx="100334" cy="159840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7842" extrusionOk="0">
                    <a:moveTo>
                      <a:pt x="4149" y="1"/>
                    </a:moveTo>
                    <a:lnTo>
                      <a:pt x="0" y="7348"/>
                    </a:lnTo>
                    <a:lnTo>
                      <a:pt x="1021" y="7842"/>
                    </a:lnTo>
                    <a:lnTo>
                      <a:pt x="4923" y="2313"/>
                    </a:lnTo>
                    <a:lnTo>
                      <a:pt x="4149" y="1"/>
                    </a:ln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0"/>
              <p:cNvSpPr/>
              <p:nvPr/>
            </p:nvSpPr>
            <p:spPr>
              <a:xfrm rot="2340334">
                <a:off x="6339690" y="4624863"/>
                <a:ext cx="97195" cy="118097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5794" extrusionOk="0">
                    <a:moveTo>
                      <a:pt x="4068" y="1"/>
                    </a:moveTo>
                    <a:cubicBezTo>
                      <a:pt x="3979" y="1"/>
                      <a:pt x="3882" y="13"/>
                      <a:pt x="3776" y="41"/>
                    </a:cubicBezTo>
                    <a:cubicBezTo>
                      <a:pt x="3101" y="219"/>
                      <a:pt x="158" y="2141"/>
                      <a:pt x="158" y="2141"/>
                    </a:cubicBezTo>
                    <a:lnTo>
                      <a:pt x="0" y="5793"/>
                    </a:lnTo>
                    <a:lnTo>
                      <a:pt x="4769" y="346"/>
                    </a:lnTo>
                    <a:cubicBezTo>
                      <a:pt x="4769" y="346"/>
                      <a:pt x="4543" y="1"/>
                      <a:pt x="4068" y="1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0"/>
              <p:cNvSpPr/>
              <p:nvPr/>
            </p:nvSpPr>
            <p:spPr>
              <a:xfrm rot="2340334">
                <a:off x="6104013" y="4608741"/>
                <a:ext cx="174418" cy="101648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4987" extrusionOk="0">
                    <a:moveTo>
                      <a:pt x="503" y="0"/>
                    </a:moveTo>
                    <a:cubicBezTo>
                      <a:pt x="410" y="0"/>
                      <a:pt x="320" y="65"/>
                      <a:pt x="302" y="164"/>
                    </a:cubicBezTo>
                    <a:lnTo>
                      <a:pt x="17" y="1555"/>
                    </a:lnTo>
                    <a:cubicBezTo>
                      <a:pt x="0" y="1651"/>
                      <a:pt x="48" y="1747"/>
                      <a:pt x="137" y="1785"/>
                    </a:cubicBezTo>
                    <a:lnTo>
                      <a:pt x="7400" y="4967"/>
                    </a:lnTo>
                    <a:cubicBezTo>
                      <a:pt x="7427" y="4980"/>
                      <a:pt x="7456" y="4986"/>
                      <a:pt x="7485" y="4986"/>
                    </a:cubicBezTo>
                    <a:cubicBezTo>
                      <a:pt x="7548" y="4986"/>
                      <a:pt x="7609" y="4956"/>
                      <a:pt x="7649" y="4902"/>
                    </a:cubicBezTo>
                    <a:lnTo>
                      <a:pt x="8479" y="3751"/>
                    </a:lnTo>
                    <a:cubicBezTo>
                      <a:pt x="8557" y="3645"/>
                      <a:pt x="8516" y="3494"/>
                      <a:pt x="8397" y="3443"/>
                    </a:cubicBezTo>
                    <a:lnTo>
                      <a:pt x="582" y="17"/>
                    </a:lnTo>
                    <a:cubicBezTo>
                      <a:pt x="557" y="6"/>
                      <a:pt x="530" y="0"/>
                      <a:pt x="503" y="0"/>
                    </a:cubicBez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0"/>
              <p:cNvSpPr/>
              <p:nvPr/>
            </p:nvSpPr>
            <p:spPr>
              <a:xfrm rot="2340334">
                <a:off x="6379965" y="4594909"/>
                <a:ext cx="28370" cy="86096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4224" extrusionOk="0">
                    <a:moveTo>
                      <a:pt x="1378" y="0"/>
                    </a:moveTo>
                    <a:cubicBezTo>
                      <a:pt x="936" y="987"/>
                      <a:pt x="590" y="1751"/>
                      <a:pt x="357" y="2347"/>
                    </a:cubicBezTo>
                    <a:cubicBezTo>
                      <a:pt x="124" y="2943"/>
                      <a:pt x="5" y="3375"/>
                      <a:pt x="5" y="3694"/>
                    </a:cubicBezTo>
                    <a:cubicBezTo>
                      <a:pt x="1" y="3916"/>
                      <a:pt x="62" y="4087"/>
                      <a:pt x="182" y="4224"/>
                    </a:cubicBezTo>
                    <a:lnTo>
                      <a:pt x="193" y="4214"/>
                    </a:lnTo>
                    <a:cubicBezTo>
                      <a:pt x="73" y="4080"/>
                      <a:pt x="18" y="3916"/>
                      <a:pt x="18" y="3694"/>
                    </a:cubicBezTo>
                    <a:cubicBezTo>
                      <a:pt x="15" y="3378"/>
                      <a:pt x="138" y="2946"/>
                      <a:pt x="371" y="2350"/>
                    </a:cubicBezTo>
                    <a:cubicBezTo>
                      <a:pt x="604" y="1754"/>
                      <a:pt x="946" y="994"/>
                      <a:pt x="1392" y="7"/>
                    </a:cubicBezTo>
                    <a:lnTo>
                      <a:pt x="1378" y="0"/>
                    </a:lnTo>
                    <a:close/>
                  </a:path>
                </a:pathLst>
              </a:custGeom>
              <a:solidFill>
                <a:srgbClr val="2D406A">
                  <a:alpha val="3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1" name="Google Shape;301;p20"/>
              <p:cNvGrpSpPr/>
              <p:nvPr/>
            </p:nvGrpSpPr>
            <p:grpSpPr>
              <a:xfrm>
                <a:off x="6420698" y="4545636"/>
                <a:ext cx="457390" cy="541578"/>
                <a:chOff x="6420698" y="4545636"/>
                <a:chExt cx="457390" cy="541578"/>
              </a:xfrm>
            </p:grpSpPr>
            <p:sp>
              <p:nvSpPr>
                <p:cNvPr id="302" name="Google Shape;302;p20"/>
                <p:cNvSpPr/>
                <p:nvPr/>
              </p:nvSpPr>
              <p:spPr>
                <a:xfrm rot="2340334">
                  <a:off x="6492592" y="4609165"/>
                  <a:ext cx="211979" cy="303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1" h="14893" extrusionOk="0">
                      <a:moveTo>
                        <a:pt x="657" y="0"/>
                      </a:moveTo>
                      <a:cubicBezTo>
                        <a:pt x="549" y="0"/>
                        <a:pt x="440" y="30"/>
                        <a:pt x="343" y="93"/>
                      </a:cubicBezTo>
                      <a:cubicBezTo>
                        <a:pt x="79" y="264"/>
                        <a:pt x="0" y="614"/>
                        <a:pt x="168" y="881"/>
                      </a:cubicBezTo>
                      <a:lnTo>
                        <a:pt x="8849" y="14892"/>
                      </a:lnTo>
                      <a:lnTo>
                        <a:pt x="10401" y="13885"/>
                      </a:lnTo>
                      <a:lnTo>
                        <a:pt x="1134" y="251"/>
                      </a:lnTo>
                      <a:cubicBezTo>
                        <a:pt x="1022" y="89"/>
                        <a:pt x="841" y="0"/>
                        <a:pt x="657" y="0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0"/>
                <p:cNvSpPr/>
                <p:nvPr/>
              </p:nvSpPr>
              <p:spPr>
                <a:xfrm rot="2340334">
                  <a:off x="6526883" y="4581168"/>
                  <a:ext cx="230913" cy="333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0" h="16350" extrusionOk="0">
                      <a:moveTo>
                        <a:pt x="610" y="1"/>
                      </a:moveTo>
                      <a:cubicBezTo>
                        <a:pt x="510" y="1"/>
                        <a:pt x="409" y="29"/>
                        <a:pt x="320" y="88"/>
                      </a:cubicBezTo>
                      <a:cubicBezTo>
                        <a:pt x="73" y="246"/>
                        <a:pt x="1" y="575"/>
                        <a:pt x="155" y="821"/>
                      </a:cubicBezTo>
                      <a:lnTo>
                        <a:pt x="9778" y="16349"/>
                      </a:lnTo>
                      <a:lnTo>
                        <a:pt x="11329" y="15339"/>
                      </a:lnTo>
                      <a:lnTo>
                        <a:pt x="1056" y="235"/>
                      </a:lnTo>
                      <a:cubicBezTo>
                        <a:pt x="952" y="84"/>
                        <a:pt x="782" y="1"/>
                        <a:pt x="610" y="1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0"/>
                <p:cNvSpPr/>
                <p:nvPr/>
              </p:nvSpPr>
              <p:spPr>
                <a:xfrm rot="2340334">
                  <a:off x="6571258" y="4607149"/>
                  <a:ext cx="217971" cy="313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15365" extrusionOk="0">
                      <a:moveTo>
                        <a:pt x="644" y="0"/>
                      </a:moveTo>
                      <a:cubicBezTo>
                        <a:pt x="544" y="0"/>
                        <a:pt x="442" y="28"/>
                        <a:pt x="353" y="86"/>
                      </a:cubicBezTo>
                      <a:lnTo>
                        <a:pt x="315" y="110"/>
                      </a:lnTo>
                      <a:cubicBezTo>
                        <a:pt x="72" y="267"/>
                        <a:pt x="0" y="596"/>
                        <a:pt x="154" y="843"/>
                      </a:cubicBezTo>
                      <a:lnTo>
                        <a:pt x="9143" y="15365"/>
                      </a:lnTo>
                      <a:lnTo>
                        <a:pt x="10695" y="14354"/>
                      </a:lnTo>
                      <a:lnTo>
                        <a:pt x="1089" y="234"/>
                      </a:lnTo>
                      <a:cubicBezTo>
                        <a:pt x="986" y="82"/>
                        <a:pt x="816" y="0"/>
                        <a:pt x="644" y="0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20"/>
                <p:cNvSpPr/>
                <p:nvPr/>
              </p:nvSpPr>
              <p:spPr>
                <a:xfrm rot="2340334">
                  <a:off x="6620022" y="4651478"/>
                  <a:ext cx="192434" cy="276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2" h="13577" extrusionOk="0">
                      <a:moveTo>
                        <a:pt x="428" y="1"/>
                      </a:moveTo>
                      <a:cubicBezTo>
                        <a:pt x="357" y="1"/>
                        <a:pt x="286" y="21"/>
                        <a:pt x="223" y="62"/>
                      </a:cubicBezTo>
                      <a:cubicBezTo>
                        <a:pt x="52" y="172"/>
                        <a:pt x="0" y="398"/>
                        <a:pt x="103" y="572"/>
                      </a:cubicBezTo>
                      <a:lnTo>
                        <a:pt x="7890" y="13576"/>
                      </a:lnTo>
                      <a:lnTo>
                        <a:pt x="9442" y="12566"/>
                      </a:lnTo>
                      <a:lnTo>
                        <a:pt x="737" y="161"/>
                      </a:lnTo>
                      <a:cubicBezTo>
                        <a:pt x="664" y="56"/>
                        <a:pt x="547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20"/>
                <p:cNvSpPr/>
                <p:nvPr/>
              </p:nvSpPr>
              <p:spPr>
                <a:xfrm rot="2340334">
                  <a:off x="6519383" y="4750916"/>
                  <a:ext cx="249887" cy="268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1" h="13180" extrusionOk="0">
                      <a:moveTo>
                        <a:pt x="6074" y="1"/>
                      </a:moveTo>
                      <a:lnTo>
                        <a:pt x="1" y="3957"/>
                      </a:lnTo>
                      <a:lnTo>
                        <a:pt x="4139" y="10863"/>
                      </a:lnTo>
                      <a:lnTo>
                        <a:pt x="5643" y="13179"/>
                      </a:lnTo>
                      <a:lnTo>
                        <a:pt x="12261" y="8866"/>
                      </a:lnTo>
                      <a:lnTo>
                        <a:pt x="10713" y="6489"/>
                      </a:lnTo>
                      <a:lnTo>
                        <a:pt x="6074" y="1"/>
                      </a:ln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0"/>
                <p:cNvSpPr/>
                <p:nvPr/>
              </p:nvSpPr>
              <p:spPr>
                <a:xfrm rot="2340334">
                  <a:off x="6509271" y="4827851"/>
                  <a:ext cx="115701" cy="147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7" h="7226" extrusionOk="0">
                      <a:moveTo>
                        <a:pt x="384" y="1"/>
                      </a:moveTo>
                      <a:lnTo>
                        <a:pt x="0" y="2409"/>
                      </a:lnTo>
                      <a:lnTo>
                        <a:pt x="4751" y="7225"/>
                      </a:lnTo>
                      <a:lnTo>
                        <a:pt x="5676" y="6572"/>
                      </a:lnTo>
                      <a:lnTo>
                        <a:pt x="384" y="1"/>
                      </a:ln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20"/>
                <p:cNvSpPr/>
                <p:nvPr/>
              </p:nvSpPr>
              <p:spPr>
                <a:xfrm rot="2340334">
                  <a:off x="6477439" y="4760572"/>
                  <a:ext cx="113969" cy="103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2" h="5067" extrusionOk="0">
                      <a:moveTo>
                        <a:pt x="810" y="1"/>
                      </a:moveTo>
                      <a:cubicBezTo>
                        <a:pt x="210" y="1"/>
                        <a:pt x="1" y="473"/>
                        <a:pt x="1" y="473"/>
                      </a:cubicBezTo>
                      <a:lnTo>
                        <a:pt x="5592" y="5067"/>
                      </a:lnTo>
                      <a:lnTo>
                        <a:pt x="4845" y="1490"/>
                      </a:lnTo>
                      <a:cubicBezTo>
                        <a:pt x="4845" y="1490"/>
                        <a:pt x="1625" y="76"/>
                        <a:pt x="929" y="7"/>
                      </a:cubicBezTo>
                      <a:cubicBezTo>
                        <a:pt x="888" y="3"/>
                        <a:pt x="848" y="1"/>
                        <a:pt x="810" y="1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20"/>
                <p:cNvSpPr/>
                <p:nvPr/>
              </p:nvSpPr>
              <p:spPr>
                <a:xfrm rot="2340334">
                  <a:off x="6545988" y="4925289"/>
                  <a:ext cx="165491" cy="123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0" h="6065" extrusionOk="0">
                      <a:moveTo>
                        <a:pt x="7386" y="1"/>
                      </a:moveTo>
                      <a:cubicBezTo>
                        <a:pt x="7349" y="1"/>
                        <a:pt x="7311" y="11"/>
                        <a:pt x="7276" y="32"/>
                      </a:cubicBezTo>
                      <a:lnTo>
                        <a:pt x="128" y="4687"/>
                      </a:lnTo>
                      <a:cubicBezTo>
                        <a:pt x="18" y="4759"/>
                        <a:pt x="0" y="4913"/>
                        <a:pt x="97" y="5006"/>
                      </a:cubicBezTo>
                      <a:lnTo>
                        <a:pt x="1104" y="6007"/>
                      </a:lnTo>
                      <a:cubicBezTo>
                        <a:pt x="1143" y="6044"/>
                        <a:pt x="1195" y="6064"/>
                        <a:pt x="1248" y="6064"/>
                      </a:cubicBezTo>
                      <a:cubicBezTo>
                        <a:pt x="1287" y="6064"/>
                        <a:pt x="1326" y="6053"/>
                        <a:pt x="1361" y="6030"/>
                      </a:cubicBezTo>
                      <a:lnTo>
                        <a:pt x="8007" y="1703"/>
                      </a:lnTo>
                      <a:cubicBezTo>
                        <a:pt x="8085" y="1653"/>
                        <a:pt x="8119" y="1550"/>
                        <a:pt x="8085" y="1460"/>
                      </a:cubicBezTo>
                      <a:lnTo>
                        <a:pt x="7578" y="132"/>
                      </a:lnTo>
                      <a:cubicBezTo>
                        <a:pt x="7548" y="49"/>
                        <a:pt x="7469" y="1"/>
                        <a:pt x="7386" y="1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20"/>
                <p:cNvSpPr/>
                <p:nvPr/>
              </p:nvSpPr>
              <p:spPr>
                <a:xfrm rot="2340334">
                  <a:off x="6554918" y="4776828"/>
                  <a:ext cx="29532" cy="68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9" h="3355" extrusionOk="0">
                      <a:moveTo>
                        <a:pt x="13" y="1"/>
                      </a:moveTo>
                      <a:lnTo>
                        <a:pt x="0" y="8"/>
                      </a:lnTo>
                      <a:cubicBezTo>
                        <a:pt x="411" y="754"/>
                        <a:pt x="706" y="1189"/>
                        <a:pt x="1117" y="1933"/>
                      </a:cubicBezTo>
                      <a:cubicBezTo>
                        <a:pt x="1196" y="2073"/>
                        <a:pt x="1435" y="2570"/>
                        <a:pt x="1435" y="3135"/>
                      </a:cubicBezTo>
                      <a:cubicBezTo>
                        <a:pt x="1435" y="3207"/>
                        <a:pt x="1432" y="3279"/>
                        <a:pt x="1425" y="3351"/>
                      </a:cubicBezTo>
                      <a:lnTo>
                        <a:pt x="1439" y="3355"/>
                      </a:lnTo>
                      <a:cubicBezTo>
                        <a:pt x="1445" y="3279"/>
                        <a:pt x="1449" y="3207"/>
                        <a:pt x="1449" y="3135"/>
                      </a:cubicBezTo>
                      <a:cubicBezTo>
                        <a:pt x="1449" y="2566"/>
                        <a:pt x="1205" y="2070"/>
                        <a:pt x="1126" y="1926"/>
                      </a:cubicBezTo>
                      <a:cubicBezTo>
                        <a:pt x="720" y="1183"/>
                        <a:pt x="421" y="748"/>
                        <a:pt x="13" y="1"/>
                      </a:cubicBezTo>
                      <a:close/>
                    </a:path>
                  </a:pathLst>
                </a:custGeom>
                <a:solidFill>
                  <a:srgbClr val="2D406A">
                    <a:alpha val="3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11" name="Google Shape;311;p20"/>
            <p:cNvSpPr/>
            <p:nvPr/>
          </p:nvSpPr>
          <p:spPr>
            <a:xfrm>
              <a:off x="7970053" y="4196245"/>
              <a:ext cx="51517" cy="66820"/>
            </a:xfrm>
            <a:custGeom>
              <a:avLst/>
              <a:gdLst/>
              <a:ahLst/>
              <a:cxnLst/>
              <a:rect l="l" t="t" r="r" b="b"/>
              <a:pathLst>
                <a:path w="1158" h="1502" extrusionOk="0">
                  <a:moveTo>
                    <a:pt x="854" y="1"/>
                  </a:moveTo>
                  <a:cubicBezTo>
                    <a:pt x="840" y="196"/>
                    <a:pt x="744" y="381"/>
                    <a:pt x="590" y="501"/>
                  </a:cubicBezTo>
                  <a:cubicBezTo>
                    <a:pt x="494" y="576"/>
                    <a:pt x="381" y="624"/>
                    <a:pt x="288" y="703"/>
                  </a:cubicBezTo>
                  <a:cubicBezTo>
                    <a:pt x="196" y="779"/>
                    <a:pt x="120" y="899"/>
                    <a:pt x="148" y="1018"/>
                  </a:cubicBezTo>
                  <a:cubicBezTo>
                    <a:pt x="110" y="960"/>
                    <a:pt x="89" y="895"/>
                    <a:pt x="79" y="830"/>
                  </a:cubicBezTo>
                  <a:cubicBezTo>
                    <a:pt x="0" y="940"/>
                    <a:pt x="14" y="1094"/>
                    <a:pt x="79" y="1210"/>
                  </a:cubicBezTo>
                  <a:cubicBezTo>
                    <a:pt x="191" y="1411"/>
                    <a:pt x="340" y="1501"/>
                    <a:pt x="494" y="1501"/>
                  </a:cubicBezTo>
                  <a:cubicBezTo>
                    <a:pt x="657" y="1501"/>
                    <a:pt x="828" y="1401"/>
                    <a:pt x="970" y="1223"/>
                  </a:cubicBezTo>
                  <a:cubicBezTo>
                    <a:pt x="1096" y="1070"/>
                    <a:pt x="1158" y="850"/>
                    <a:pt x="1100" y="659"/>
                  </a:cubicBezTo>
                  <a:lnTo>
                    <a:pt x="1100" y="659"/>
                  </a:lnTo>
                  <a:cubicBezTo>
                    <a:pt x="1049" y="747"/>
                    <a:pt x="977" y="826"/>
                    <a:pt x="891" y="888"/>
                  </a:cubicBezTo>
                  <a:cubicBezTo>
                    <a:pt x="1001" y="607"/>
                    <a:pt x="929" y="292"/>
                    <a:pt x="854" y="1"/>
                  </a:cubicBezTo>
                  <a:close/>
                </a:path>
              </a:pathLst>
            </a:custGeom>
            <a:solidFill>
              <a:srgbClr val="F9A6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7965026" y="4354310"/>
              <a:ext cx="4627" cy="243703"/>
            </a:xfrm>
            <a:custGeom>
              <a:avLst/>
              <a:gdLst/>
              <a:ahLst/>
              <a:cxnLst/>
              <a:rect l="l" t="t" r="r" b="b"/>
              <a:pathLst>
                <a:path w="104" h="5478" extrusionOk="0">
                  <a:moveTo>
                    <a:pt x="1" y="0"/>
                  </a:moveTo>
                  <a:lnTo>
                    <a:pt x="1" y="5478"/>
                  </a:lnTo>
                  <a:lnTo>
                    <a:pt x="104" y="5478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C1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8022460" y="4354310"/>
              <a:ext cx="4627" cy="243703"/>
            </a:xfrm>
            <a:custGeom>
              <a:avLst/>
              <a:gdLst/>
              <a:ahLst/>
              <a:cxnLst/>
              <a:rect l="l" t="t" r="r" b="b"/>
              <a:pathLst>
                <a:path w="104" h="5478" extrusionOk="0">
                  <a:moveTo>
                    <a:pt x="1" y="0"/>
                  </a:moveTo>
                  <a:lnTo>
                    <a:pt x="1" y="5478"/>
                  </a:lnTo>
                  <a:lnTo>
                    <a:pt x="103" y="5478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1C1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4" name="Google Shape;314;p20"/>
            <p:cNvGrpSpPr/>
            <p:nvPr/>
          </p:nvGrpSpPr>
          <p:grpSpPr>
            <a:xfrm>
              <a:off x="6091468" y="4354300"/>
              <a:ext cx="786620" cy="732914"/>
              <a:chOff x="6091468" y="4354300"/>
              <a:chExt cx="786620" cy="732914"/>
            </a:xfrm>
          </p:grpSpPr>
          <p:sp>
            <p:nvSpPr>
              <p:cNvPr id="315" name="Google Shape;315;p20"/>
              <p:cNvSpPr/>
              <p:nvPr/>
            </p:nvSpPr>
            <p:spPr>
              <a:xfrm rot="2340334">
                <a:off x="6325720" y="4453464"/>
                <a:ext cx="159397" cy="308654"/>
              </a:xfrm>
              <a:custGeom>
                <a:avLst/>
                <a:gdLst/>
                <a:ahLst/>
                <a:cxnLst/>
                <a:rect l="l" t="t" r="r" b="b"/>
                <a:pathLst>
                  <a:path w="7821" h="15143" extrusionOk="0">
                    <a:moveTo>
                      <a:pt x="7168" y="0"/>
                    </a:moveTo>
                    <a:cubicBezTo>
                      <a:pt x="6950" y="0"/>
                      <a:pt x="6742" y="125"/>
                      <a:pt x="6646" y="337"/>
                    </a:cubicBezTo>
                    <a:lnTo>
                      <a:pt x="0" y="14399"/>
                    </a:lnTo>
                    <a:lnTo>
                      <a:pt x="1692" y="15142"/>
                    </a:lnTo>
                    <a:lnTo>
                      <a:pt x="7701" y="799"/>
                    </a:lnTo>
                    <a:cubicBezTo>
                      <a:pt x="7821" y="508"/>
                      <a:pt x="7688" y="176"/>
                      <a:pt x="7400" y="49"/>
                    </a:cubicBezTo>
                    <a:cubicBezTo>
                      <a:pt x="7324" y="16"/>
                      <a:pt x="7245" y="0"/>
                      <a:pt x="7168" y="0"/>
                    </a:cubicBez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0"/>
              <p:cNvSpPr/>
              <p:nvPr/>
            </p:nvSpPr>
            <p:spPr>
              <a:xfrm rot="2340334">
                <a:off x="6315111" y="4391593"/>
                <a:ext cx="173174" cy="341184"/>
              </a:xfrm>
              <a:custGeom>
                <a:avLst/>
                <a:gdLst/>
                <a:ahLst/>
                <a:cxnLst/>
                <a:rect l="l" t="t" r="r" b="b"/>
                <a:pathLst>
                  <a:path w="8497" h="16739" extrusionOk="0">
                    <a:moveTo>
                      <a:pt x="7887" y="1"/>
                    </a:moveTo>
                    <a:cubicBezTo>
                      <a:pt x="7685" y="1"/>
                      <a:pt x="7491" y="116"/>
                      <a:pt x="7400" y="313"/>
                    </a:cubicBezTo>
                    <a:lnTo>
                      <a:pt x="1" y="15996"/>
                    </a:lnTo>
                    <a:lnTo>
                      <a:pt x="1696" y="16739"/>
                    </a:lnTo>
                    <a:lnTo>
                      <a:pt x="8383" y="741"/>
                    </a:lnTo>
                    <a:cubicBezTo>
                      <a:pt x="8496" y="474"/>
                      <a:pt x="8370" y="162"/>
                      <a:pt x="8102" y="46"/>
                    </a:cubicBezTo>
                    <a:cubicBezTo>
                      <a:pt x="8032" y="15"/>
                      <a:pt x="7959" y="1"/>
                      <a:pt x="7887" y="1"/>
                    </a:cubicBez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0"/>
              <p:cNvSpPr/>
              <p:nvPr/>
            </p:nvSpPr>
            <p:spPr>
              <a:xfrm rot="2340334">
                <a:off x="6291082" y="4373143"/>
                <a:ext cx="163901" cy="319171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15659" extrusionOk="0">
                    <a:moveTo>
                      <a:pt x="7397" y="0"/>
                    </a:moveTo>
                    <a:cubicBezTo>
                      <a:pt x="7192" y="0"/>
                      <a:pt x="6995" y="117"/>
                      <a:pt x="6904" y="312"/>
                    </a:cubicBezTo>
                    <a:lnTo>
                      <a:pt x="1" y="14916"/>
                    </a:lnTo>
                    <a:lnTo>
                      <a:pt x="1697" y="15659"/>
                    </a:lnTo>
                    <a:lnTo>
                      <a:pt x="7928" y="761"/>
                    </a:lnTo>
                    <a:cubicBezTo>
                      <a:pt x="8041" y="490"/>
                      <a:pt x="7914" y="182"/>
                      <a:pt x="7647" y="62"/>
                    </a:cubicBezTo>
                    <a:lnTo>
                      <a:pt x="7610" y="45"/>
                    </a:lnTo>
                    <a:cubicBezTo>
                      <a:pt x="7541" y="15"/>
                      <a:pt x="7468" y="0"/>
                      <a:pt x="7397" y="0"/>
                    </a:cubicBez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0"/>
              <p:cNvSpPr/>
              <p:nvPr/>
            </p:nvSpPr>
            <p:spPr>
              <a:xfrm rot="2340334">
                <a:off x="6263571" y="4368421"/>
                <a:ext cx="143908" cy="279690"/>
              </a:xfrm>
              <a:custGeom>
                <a:avLst/>
                <a:gdLst/>
                <a:ahLst/>
                <a:cxnLst/>
                <a:rect l="l" t="t" r="r" b="b"/>
                <a:pathLst>
                  <a:path w="7061" h="13722" extrusionOk="0">
                    <a:moveTo>
                      <a:pt x="6636" y="1"/>
                    </a:moveTo>
                    <a:cubicBezTo>
                      <a:pt x="6495" y="1"/>
                      <a:pt x="6360" y="81"/>
                      <a:pt x="6297" y="215"/>
                    </a:cubicBezTo>
                    <a:lnTo>
                      <a:pt x="1" y="12979"/>
                    </a:lnTo>
                    <a:lnTo>
                      <a:pt x="1696" y="13722"/>
                    </a:lnTo>
                    <a:lnTo>
                      <a:pt x="6986" y="515"/>
                    </a:lnTo>
                    <a:cubicBezTo>
                      <a:pt x="7060" y="327"/>
                      <a:pt x="6972" y="115"/>
                      <a:pt x="6787" y="33"/>
                    </a:cubicBezTo>
                    <a:cubicBezTo>
                      <a:pt x="6738" y="11"/>
                      <a:pt x="6687" y="1"/>
                      <a:pt x="6636" y="1"/>
                    </a:cubicBez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0"/>
              <p:cNvSpPr/>
              <p:nvPr/>
            </p:nvSpPr>
            <p:spPr>
              <a:xfrm rot="2340334">
                <a:off x="6165827" y="4472726"/>
                <a:ext cx="230220" cy="264933"/>
              </a:xfrm>
              <a:custGeom>
                <a:avLst/>
                <a:gdLst/>
                <a:ahLst/>
                <a:cxnLst/>
                <a:rect l="l" t="t" r="r" b="b"/>
                <a:pathLst>
                  <a:path w="11296" h="12998" extrusionOk="0">
                    <a:moveTo>
                      <a:pt x="4807" y="1"/>
                    </a:moveTo>
                    <a:lnTo>
                      <a:pt x="1138" y="7225"/>
                    </a:lnTo>
                    <a:lnTo>
                      <a:pt x="0" y="9825"/>
                    </a:lnTo>
                    <a:lnTo>
                      <a:pt x="7232" y="12997"/>
                    </a:lnTo>
                    <a:lnTo>
                      <a:pt x="8342" y="10469"/>
                    </a:lnTo>
                    <a:lnTo>
                      <a:pt x="11295" y="2978"/>
                    </a:lnTo>
                    <a:lnTo>
                      <a:pt x="4807" y="1"/>
                    </a:ln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0"/>
              <p:cNvSpPr/>
              <p:nvPr/>
            </p:nvSpPr>
            <p:spPr>
              <a:xfrm rot="2340334">
                <a:off x="6246119" y="4605834"/>
                <a:ext cx="100334" cy="159840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7842" extrusionOk="0">
                    <a:moveTo>
                      <a:pt x="4149" y="1"/>
                    </a:moveTo>
                    <a:lnTo>
                      <a:pt x="0" y="7348"/>
                    </a:lnTo>
                    <a:lnTo>
                      <a:pt x="1021" y="7842"/>
                    </a:lnTo>
                    <a:lnTo>
                      <a:pt x="4923" y="2313"/>
                    </a:lnTo>
                    <a:lnTo>
                      <a:pt x="4149" y="1"/>
                    </a:ln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0"/>
              <p:cNvSpPr/>
              <p:nvPr/>
            </p:nvSpPr>
            <p:spPr>
              <a:xfrm rot="2340334">
                <a:off x="6339690" y="4624863"/>
                <a:ext cx="97195" cy="118097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5794" extrusionOk="0">
                    <a:moveTo>
                      <a:pt x="4068" y="1"/>
                    </a:moveTo>
                    <a:cubicBezTo>
                      <a:pt x="3979" y="1"/>
                      <a:pt x="3882" y="13"/>
                      <a:pt x="3776" y="41"/>
                    </a:cubicBezTo>
                    <a:cubicBezTo>
                      <a:pt x="3101" y="219"/>
                      <a:pt x="158" y="2141"/>
                      <a:pt x="158" y="2141"/>
                    </a:cubicBezTo>
                    <a:lnTo>
                      <a:pt x="0" y="5793"/>
                    </a:lnTo>
                    <a:lnTo>
                      <a:pt x="4769" y="346"/>
                    </a:lnTo>
                    <a:cubicBezTo>
                      <a:pt x="4769" y="346"/>
                      <a:pt x="4543" y="1"/>
                      <a:pt x="4068" y="1"/>
                    </a:cubicBezTo>
                    <a:close/>
                  </a:path>
                </a:pathLst>
              </a:custGeom>
              <a:solidFill>
                <a:srgbClr val="FDC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0"/>
              <p:cNvSpPr/>
              <p:nvPr/>
            </p:nvSpPr>
            <p:spPr>
              <a:xfrm rot="2340334">
                <a:off x="6104013" y="4608741"/>
                <a:ext cx="174418" cy="101648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4987" extrusionOk="0">
                    <a:moveTo>
                      <a:pt x="503" y="0"/>
                    </a:moveTo>
                    <a:cubicBezTo>
                      <a:pt x="410" y="0"/>
                      <a:pt x="320" y="65"/>
                      <a:pt x="302" y="164"/>
                    </a:cubicBezTo>
                    <a:lnTo>
                      <a:pt x="17" y="1555"/>
                    </a:lnTo>
                    <a:cubicBezTo>
                      <a:pt x="0" y="1651"/>
                      <a:pt x="48" y="1747"/>
                      <a:pt x="137" y="1785"/>
                    </a:cubicBezTo>
                    <a:lnTo>
                      <a:pt x="7400" y="4967"/>
                    </a:lnTo>
                    <a:cubicBezTo>
                      <a:pt x="7427" y="4980"/>
                      <a:pt x="7456" y="4986"/>
                      <a:pt x="7485" y="4986"/>
                    </a:cubicBezTo>
                    <a:cubicBezTo>
                      <a:pt x="7548" y="4986"/>
                      <a:pt x="7609" y="4956"/>
                      <a:pt x="7649" y="4902"/>
                    </a:cubicBezTo>
                    <a:lnTo>
                      <a:pt x="8479" y="3751"/>
                    </a:lnTo>
                    <a:cubicBezTo>
                      <a:pt x="8557" y="3645"/>
                      <a:pt x="8516" y="3494"/>
                      <a:pt x="8397" y="3443"/>
                    </a:cubicBezTo>
                    <a:lnTo>
                      <a:pt x="582" y="17"/>
                    </a:lnTo>
                    <a:cubicBezTo>
                      <a:pt x="557" y="6"/>
                      <a:pt x="530" y="0"/>
                      <a:pt x="503" y="0"/>
                    </a:cubicBezTo>
                    <a:close/>
                  </a:path>
                </a:pathLst>
              </a:custGeom>
              <a:solidFill>
                <a:srgbClr val="F9A6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0"/>
              <p:cNvSpPr/>
              <p:nvPr/>
            </p:nvSpPr>
            <p:spPr>
              <a:xfrm rot="2340334">
                <a:off x="6379965" y="4594909"/>
                <a:ext cx="28370" cy="86096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4224" extrusionOk="0">
                    <a:moveTo>
                      <a:pt x="1378" y="0"/>
                    </a:moveTo>
                    <a:cubicBezTo>
                      <a:pt x="936" y="987"/>
                      <a:pt x="590" y="1751"/>
                      <a:pt x="357" y="2347"/>
                    </a:cubicBezTo>
                    <a:cubicBezTo>
                      <a:pt x="124" y="2943"/>
                      <a:pt x="5" y="3375"/>
                      <a:pt x="5" y="3694"/>
                    </a:cubicBezTo>
                    <a:cubicBezTo>
                      <a:pt x="1" y="3916"/>
                      <a:pt x="62" y="4087"/>
                      <a:pt x="182" y="4224"/>
                    </a:cubicBezTo>
                    <a:lnTo>
                      <a:pt x="193" y="4214"/>
                    </a:lnTo>
                    <a:cubicBezTo>
                      <a:pt x="73" y="4080"/>
                      <a:pt x="18" y="3916"/>
                      <a:pt x="18" y="3694"/>
                    </a:cubicBezTo>
                    <a:cubicBezTo>
                      <a:pt x="15" y="3378"/>
                      <a:pt x="138" y="2946"/>
                      <a:pt x="371" y="2350"/>
                    </a:cubicBezTo>
                    <a:cubicBezTo>
                      <a:pt x="604" y="1754"/>
                      <a:pt x="946" y="994"/>
                      <a:pt x="1392" y="7"/>
                    </a:cubicBezTo>
                    <a:lnTo>
                      <a:pt x="1378" y="0"/>
                    </a:lnTo>
                    <a:close/>
                  </a:path>
                </a:pathLst>
              </a:custGeom>
              <a:solidFill>
                <a:srgbClr val="1C17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4" name="Google Shape;324;p20"/>
              <p:cNvGrpSpPr/>
              <p:nvPr/>
            </p:nvGrpSpPr>
            <p:grpSpPr>
              <a:xfrm>
                <a:off x="6420698" y="4545636"/>
                <a:ext cx="457390" cy="541578"/>
                <a:chOff x="6420698" y="4545636"/>
                <a:chExt cx="457390" cy="541578"/>
              </a:xfrm>
            </p:grpSpPr>
            <p:sp>
              <p:nvSpPr>
                <p:cNvPr id="325" name="Google Shape;325;p20"/>
                <p:cNvSpPr/>
                <p:nvPr/>
              </p:nvSpPr>
              <p:spPr>
                <a:xfrm rot="2340334">
                  <a:off x="6492592" y="4609165"/>
                  <a:ext cx="211979" cy="303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1" h="14893" extrusionOk="0">
                      <a:moveTo>
                        <a:pt x="657" y="0"/>
                      </a:moveTo>
                      <a:cubicBezTo>
                        <a:pt x="549" y="0"/>
                        <a:pt x="440" y="30"/>
                        <a:pt x="343" y="93"/>
                      </a:cubicBezTo>
                      <a:cubicBezTo>
                        <a:pt x="79" y="264"/>
                        <a:pt x="0" y="614"/>
                        <a:pt x="168" y="881"/>
                      </a:cubicBezTo>
                      <a:lnTo>
                        <a:pt x="8849" y="14892"/>
                      </a:lnTo>
                      <a:lnTo>
                        <a:pt x="10401" y="13885"/>
                      </a:lnTo>
                      <a:lnTo>
                        <a:pt x="1134" y="251"/>
                      </a:lnTo>
                      <a:cubicBezTo>
                        <a:pt x="1022" y="89"/>
                        <a:pt x="841" y="0"/>
                        <a:pt x="657" y="0"/>
                      </a:cubicBez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20"/>
                <p:cNvSpPr/>
                <p:nvPr/>
              </p:nvSpPr>
              <p:spPr>
                <a:xfrm rot="2340334">
                  <a:off x="6526883" y="4581168"/>
                  <a:ext cx="230913" cy="333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0" h="16350" extrusionOk="0">
                      <a:moveTo>
                        <a:pt x="610" y="1"/>
                      </a:moveTo>
                      <a:cubicBezTo>
                        <a:pt x="510" y="1"/>
                        <a:pt x="409" y="29"/>
                        <a:pt x="320" y="88"/>
                      </a:cubicBezTo>
                      <a:cubicBezTo>
                        <a:pt x="73" y="246"/>
                        <a:pt x="1" y="575"/>
                        <a:pt x="155" y="821"/>
                      </a:cubicBezTo>
                      <a:lnTo>
                        <a:pt x="9778" y="16349"/>
                      </a:lnTo>
                      <a:lnTo>
                        <a:pt x="11329" y="15339"/>
                      </a:lnTo>
                      <a:lnTo>
                        <a:pt x="1056" y="235"/>
                      </a:lnTo>
                      <a:cubicBezTo>
                        <a:pt x="952" y="84"/>
                        <a:pt x="782" y="1"/>
                        <a:pt x="610" y="1"/>
                      </a:cubicBez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20"/>
                <p:cNvSpPr/>
                <p:nvPr/>
              </p:nvSpPr>
              <p:spPr>
                <a:xfrm rot="2340334">
                  <a:off x="6571258" y="4607149"/>
                  <a:ext cx="217971" cy="313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15365" extrusionOk="0">
                      <a:moveTo>
                        <a:pt x="644" y="0"/>
                      </a:moveTo>
                      <a:cubicBezTo>
                        <a:pt x="544" y="0"/>
                        <a:pt x="442" y="28"/>
                        <a:pt x="353" y="86"/>
                      </a:cubicBezTo>
                      <a:lnTo>
                        <a:pt x="315" y="110"/>
                      </a:lnTo>
                      <a:cubicBezTo>
                        <a:pt x="72" y="267"/>
                        <a:pt x="0" y="596"/>
                        <a:pt x="154" y="843"/>
                      </a:cubicBezTo>
                      <a:lnTo>
                        <a:pt x="9143" y="15365"/>
                      </a:lnTo>
                      <a:lnTo>
                        <a:pt x="10695" y="14354"/>
                      </a:lnTo>
                      <a:lnTo>
                        <a:pt x="1089" y="234"/>
                      </a:lnTo>
                      <a:cubicBezTo>
                        <a:pt x="986" y="82"/>
                        <a:pt x="816" y="0"/>
                        <a:pt x="644" y="0"/>
                      </a:cubicBez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20"/>
                <p:cNvSpPr/>
                <p:nvPr/>
              </p:nvSpPr>
              <p:spPr>
                <a:xfrm rot="2340334">
                  <a:off x="6620022" y="4651478"/>
                  <a:ext cx="192434" cy="276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2" h="13577" extrusionOk="0">
                      <a:moveTo>
                        <a:pt x="428" y="1"/>
                      </a:moveTo>
                      <a:cubicBezTo>
                        <a:pt x="357" y="1"/>
                        <a:pt x="286" y="21"/>
                        <a:pt x="223" y="62"/>
                      </a:cubicBezTo>
                      <a:cubicBezTo>
                        <a:pt x="52" y="172"/>
                        <a:pt x="0" y="398"/>
                        <a:pt x="103" y="572"/>
                      </a:cubicBezTo>
                      <a:lnTo>
                        <a:pt x="7890" y="13576"/>
                      </a:lnTo>
                      <a:lnTo>
                        <a:pt x="9442" y="12566"/>
                      </a:lnTo>
                      <a:lnTo>
                        <a:pt x="737" y="161"/>
                      </a:lnTo>
                      <a:cubicBezTo>
                        <a:pt x="664" y="56"/>
                        <a:pt x="547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20"/>
                <p:cNvSpPr/>
                <p:nvPr/>
              </p:nvSpPr>
              <p:spPr>
                <a:xfrm rot="2340334">
                  <a:off x="6519383" y="4750916"/>
                  <a:ext cx="249887" cy="268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1" h="13180" extrusionOk="0">
                      <a:moveTo>
                        <a:pt x="6074" y="1"/>
                      </a:moveTo>
                      <a:lnTo>
                        <a:pt x="1" y="3957"/>
                      </a:lnTo>
                      <a:lnTo>
                        <a:pt x="4139" y="10863"/>
                      </a:lnTo>
                      <a:lnTo>
                        <a:pt x="5643" y="13179"/>
                      </a:lnTo>
                      <a:lnTo>
                        <a:pt x="12261" y="8866"/>
                      </a:lnTo>
                      <a:lnTo>
                        <a:pt x="10713" y="6489"/>
                      </a:lnTo>
                      <a:lnTo>
                        <a:pt x="6074" y="1"/>
                      </a:ln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20"/>
                <p:cNvSpPr/>
                <p:nvPr/>
              </p:nvSpPr>
              <p:spPr>
                <a:xfrm rot="2340334">
                  <a:off x="6509271" y="4827851"/>
                  <a:ext cx="115701" cy="147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7" h="7226" extrusionOk="0">
                      <a:moveTo>
                        <a:pt x="384" y="1"/>
                      </a:moveTo>
                      <a:lnTo>
                        <a:pt x="0" y="2409"/>
                      </a:lnTo>
                      <a:lnTo>
                        <a:pt x="4751" y="7225"/>
                      </a:lnTo>
                      <a:lnTo>
                        <a:pt x="5676" y="6572"/>
                      </a:lnTo>
                      <a:lnTo>
                        <a:pt x="384" y="1"/>
                      </a:ln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20"/>
                <p:cNvSpPr/>
                <p:nvPr/>
              </p:nvSpPr>
              <p:spPr>
                <a:xfrm rot="2340334">
                  <a:off x="6477439" y="4760572"/>
                  <a:ext cx="113969" cy="103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2" h="5067" extrusionOk="0">
                      <a:moveTo>
                        <a:pt x="810" y="1"/>
                      </a:moveTo>
                      <a:cubicBezTo>
                        <a:pt x="210" y="1"/>
                        <a:pt x="1" y="473"/>
                        <a:pt x="1" y="473"/>
                      </a:cubicBezTo>
                      <a:lnTo>
                        <a:pt x="5592" y="5067"/>
                      </a:lnTo>
                      <a:lnTo>
                        <a:pt x="4845" y="1490"/>
                      </a:lnTo>
                      <a:cubicBezTo>
                        <a:pt x="4845" y="1490"/>
                        <a:pt x="1625" y="76"/>
                        <a:pt x="929" y="7"/>
                      </a:cubicBezTo>
                      <a:cubicBezTo>
                        <a:pt x="888" y="3"/>
                        <a:pt x="848" y="1"/>
                        <a:pt x="810" y="1"/>
                      </a:cubicBezTo>
                      <a:close/>
                    </a:path>
                  </a:pathLst>
                </a:custGeom>
                <a:solidFill>
                  <a:srgbClr val="FDC7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20"/>
                <p:cNvSpPr/>
                <p:nvPr/>
              </p:nvSpPr>
              <p:spPr>
                <a:xfrm rot="2340334">
                  <a:off x="6545988" y="4925289"/>
                  <a:ext cx="165491" cy="123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0" h="6065" extrusionOk="0">
                      <a:moveTo>
                        <a:pt x="7386" y="1"/>
                      </a:moveTo>
                      <a:cubicBezTo>
                        <a:pt x="7349" y="1"/>
                        <a:pt x="7311" y="11"/>
                        <a:pt x="7276" y="32"/>
                      </a:cubicBezTo>
                      <a:lnTo>
                        <a:pt x="128" y="4687"/>
                      </a:lnTo>
                      <a:cubicBezTo>
                        <a:pt x="18" y="4759"/>
                        <a:pt x="0" y="4913"/>
                        <a:pt x="97" y="5006"/>
                      </a:cubicBezTo>
                      <a:lnTo>
                        <a:pt x="1104" y="6007"/>
                      </a:lnTo>
                      <a:cubicBezTo>
                        <a:pt x="1143" y="6044"/>
                        <a:pt x="1195" y="6064"/>
                        <a:pt x="1248" y="6064"/>
                      </a:cubicBezTo>
                      <a:cubicBezTo>
                        <a:pt x="1287" y="6064"/>
                        <a:pt x="1326" y="6053"/>
                        <a:pt x="1361" y="6030"/>
                      </a:cubicBezTo>
                      <a:lnTo>
                        <a:pt x="8007" y="1703"/>
                      </a:lnTo>
                      <a:cubicBezTo>
                        <a:pt x="8085" y="1653"/>
                        <a:pt x="8119" y="1550"/>
                        <a:pt x="8085" y="1460"/>
                      </a:cubicBezTo>
                      <a:lnTo>
                        <a:pt x="7578" y="132"/>
                      </a:lnTo>
                      <a:cubicBezTo>
                        <a:pt x="7548" y="49"/>
                        <a:pt x="7469" y="1"/>
                        <a:pt x="7386" y="1"/>
                      </a:cubicBezTo>
                      <a:close/>
                    </a:path>
                  </a:pathLst>
                </a:custGeom>
                <a:solidFill>
                  <a:srgbClr val="F9A60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20"/>
                <p:cNvSpPr/>
                <p:nvPr/>
              </p:nvSpPr>
              <p:spPr>
                <a:xfrm rot="2340334">
                  <a:off x="6554918" y="4776828"/>
                  <a:ext cx="29532" cy="68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9" h="3355" extrusionOk="0">
                      <a:moveTo>
                        <a:pt x="13" y="1"/>
                      </a:moveTo>
                      <a:lnTo>
                        <a:pt x="0" y="8"/>
                      </a:lnTo>
                      <a:cubicBezTo>
                        <a:pt x="411" y="754"/>
                        <a:pt x="706" y="1189"/>
                        <a:pt x="1117" y="1933"/>
                      </a:cubicBezTo>
                      <a:cubicBezTo>
                        <a:pt x="1196" y="2073"/>
                        <a:pt x="1435" y="2570"/>
                        <a:pt x="1435" y="3135"/>
                      </a:cubicBezTo>
                      <a:cubicBezTo>
                        <a:pt x="1435" y="3207"/>
                        <a:pt x="1432" y="3279"/>
                        <a:pt x="1425" y="3351"/>
                      </a:cubicBezTo>
                      <a:lnTo>
                        <a:pt x="1439" y="3355"/>
                      </a:lnTo>
                      <a:cubicBezTo>
                        <a:pt x="1445" y="3279"/>
                        <a:pt x="1449" y="3207"/>
                        <a:pt x="1449" y="3135"/>
                      </a:cubicBezTo>
                      <a:cubicBezTo>
                        <a:pt x="1449" y="2566"/>
                        <a:pt x="1205" y="2070"/>
                        <a:pt x="1126" y="1926"/>
                      </a:cubicBezTo>
                      <a:cubicBezTo>
                        <a:pt x="720" y="1183"/>
                        <a:pt x="421" y="748"/>
                        <a:pt x="13" y="1"/>
                      </a:cubicBezTo>
                      <a:close/>
                    </a:path>
                  </a:pathLst>
                </a:custGeom>
                <a:solidFill>
                  <a:srgbClr val="1C17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201" y="2299011"/>
            <a:ext cx="1445955" cy="139755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ctrTitle" idx="3"/>
          </p:nvPr>
        </p:nvSpPr>
        <p:spPr>
          <a:xfrm>
            <a:off x="913176" y="1068475"/>
            <a:ext cx="2318683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TABLE OF CONTENTS</a:t>
            </a:r>
            <a:endParaRPr sz="3600" dirty="0"/>
          </a:p>
        </p:txBody>
      </p:sp>
      <p:grpSp>
        <p:nvGrpSpPr>
          <p:cNvPr id="187" name="Google Shape;187;p18"/>
          <p:cNvGrpSpPr/>
          <p:nvPr/>
        </p:nvGrpSpPr>
        <p:grpSpPr>
          <a:xfrm>
            <a:off x="3817800" y="328653"/>
            <a:ext cx="4709742" cy="4621211"/>
            <a:chOff x="3817800" y="328653"/>
            <a:chExt cx="4709742" cy="4621211"/>
          </a:xfrm>
        </p:grpSpPr>
        <p:sp>
          <p:nvSpPr>
            <p:cNvPr id="188" name="Google Shape;188;p18"/>
            <p:cNvSpPr/>
            <p:nvPr/>
          </p:nvSpPr>
          <p:spPr>
            <a:xfrm>
              <a:off x="7956850" y="328653"/>
              <a:ext cx="570692" cy="4621211"/>
            </a:xfrm>
            <a:custGeom>
              <a:avLst/>
              <a:gdLst/>
              <a:ahLst/>
              <a:cxnLst/>
              <a:rect l="l" t="t" r="r" b="b"/>
              <a:pathLst>
                <a:path w="7626" h="61752" extrusionOk="0">
                  <a:moveTo>
                    <a:pt x="3815" y="0"/>
                  </a:moveTo>
                  <a:cubicBezTo>
                    <a:pt x="2618" y="0"/>
                    <a:pt x="1648" y="970"/>
                    <a:pt x="1648" y="2167"/>
                  </a:cubicBezTo>
                  <a:lnTo>
                    <a:pt x="1648" y="54804"/>
                  </a:lnTo>
                  <a:cubicBezTo>
                    <a:pt x="656" y="55491"/>
                    <a:pt x="1" y="56638"/>
                    <a:pt x="1" y="57937"/>
                  </a:cubicBezTo>
                  <a:cubicBezTo>
                    <a:pt x="1" y="60043"/>
                    <a:pt x="1709" y="61752"/>
                    <a:pt x="3815" y="61752"/>
                  </a:cubicBezTo>
                  <a:cubicBezTo>
                    <a:pt x="5921" y="61752"/>
                    <a:pt x="7625" y="60043"/>
                    <a:pt x="7625" y="57937"/>
                  </a:cubicBezTo>
                  <a:cubicBezTo>
                    <a:pt x="7625" y="56638"/>
                    <a:pt x="6974" y="55491"/>
                    <a:pt x="5978" y="54804"/>
                  </a:cubicBezTo>
                  <a:lnTo>
                    <a:pt x="5978" y="2167"/>
                  </a:lnTo>
                  <a:cubicBezTo>
                    <a:pt x="5978" y="970"/>
                    <a:pt x="5008" y="0"/>
                    <a:pt x="381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8154942" y="403489"/>
              <a:ext cx="174740" cy="1197435"/>
            </a:xfrm>
            <a:custGeom>
              <a:avLst/>
              <a:gdLst/>
              <a:ahLst/>
              <a:cxnLst/>
              <a:rect l="l" t="t" r="r" b="b"/>
              <a:pathLst>
                <a:path w="2335" h="16001" extrusionOk="0">
                  <a:moveTo>
                    <a:pt x="1168" y="0"/>
                  </a:moveTo>
                  <a:cubicBezTo>
                    <a:pt x="524" y="0"/>
                    <a:pt x="1" y="542"/>
                    <a:pt x="1" y="1209"/>
                  </a:cubicBezTo>
                  <a:lnTo>
                    <a:pt x="1" y="15903"/>
                  </a:lnTo>
                  <a:cubicBezTo>
                    <a:pt x="778" y="15963"/>
                    <a:pt x="1554" y="15993"/>
                    <a:pt x="2334" y="16001"/>
                  </a:cubicBezTo>
                  <a:lnTo>
                    <a:pt x="2334" y="1209"/>
                  </a:lnTo>
                  <a:cubicBezTo>
                    <a:pt x="2334" y="542"/>
                    <a:pt x="1812" y="0"/>
                    <a:pt x="1168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031686" y="1593539"/>
              <a:ext cx="421321" cy="3281515"/>
            </a:xfrm>
            <a:custGeom>
              <a:avLst/>
              <a:gdLst/>
              <a:ahLst/>
              <a:cxnLst/>
              <a:rect l="l" t="t" r="r" b="b"/>
              <a:pathLst>
                <a:path w="5630" h="43850" extrusionOk="0">
                  <a:moveTo>
                    <a:pt x="1648" y="1"/>
                  </a:moveTo>
                  <a:lnTo>
                    <a:pt x="1648" y="38479"/>
                  </a:lnTo>
                  <a:cubicBezTo>
                    <a:pt x="679" y="38925"/>
                    <a:pt x="1" y="39902"/>
                    <a:pt x="1" y="41039"/>
                  </a:cubicBezTo>
                  <a:cubicBezTo>
                    <a:pt x="1" y="42589"/>
                    <a:pt x="1261" y="43850"/>
                    <a:pt x="2815" y="43850"/>
                  </a:cubicBezTo>
                  <a:cubicBezTo>
                    <a:pt x="4364" y="43850"/>
                    <a:pt x="5630" y="42589"/>
                    <a:pt x="5630" y="41039"/>
                  </a:cubicBezTo>
                  <a:cubicBezTo>
                    <a:pt x="5630" y="39902"/>
                    <a:pt x="4952" y="38925"/>
                    <a:pt x="3981" y="38479"/>
                  </a:cubicBezTo>
                  <a:lnTo>
                    <a:pt x="3981" y="99"/>
                  </a:lnTo>
                  <a:cubicBezTo>
                    <a:pt x="3201" y="91"/>
                    <a:pt x="2425" y="61"/>
                    <a:pt x="164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8031686" y="2851015"/>
              <a:ext cx="421321" cy="2024062"/>
            </a:xfrm>
            <a:custGeom>
              <a:avLst/>
              <a:gdLst/>
              <a:ahLst/>
              <a:cxnLst/>
              <a:rect l="l" t="t" r="r" b="b"/>
              <a:pathLst>
                <a:path w="5630" h="27047" extrusionOk="0">
                  <a:moveTo>
                    <a:pt x="3981" y="1"/>
                  </a:moveTo>
                  <a:cubicBezTo>
                    <a:pt x="3141" y="7266"/>
                    <a:pt x="3201" y="14599"/>
                    <a:pt x="2144" y="22186"/>
                  </a:cubicBezTo>
                  <a:cubicBezTo>
                    <a:pt x="1949" y="22765"/>
                    <a:pt x="1313" y="24082"/>
                    <a:pt x="460" y="24082"/>
                  </a:cubicBezTo>
                  <a:cubicBezTo>
                    <a:pt x="318" y="24082"/>
                    <a:pt x="169" y="24046"/>
                    <a:pt x="16" y="23963"/>
                  </a:cubicBezTo>
                  <a:cubicBezTo>
                    <a:pt x="4" y="24054"/>
                    <a:pt x="1" y="24141"/>
                    <a:pt x="1" y="24236"/>
                  </a:cubicBezTo>
                  <a:cubicBezTo>
                    <a:pt x="1" y="25786"/>
                    <a:pt x="1261" y="27047"/>
                    <a:pt x="2815" y="27047"/>
                  </a:cubicBezTo>
                  <a:cubicBezTo>
                    <a:pt x="4364" y="27047"/>
                    <a:pt x="5630" y="25786"/>
                    <a:pt x="5630" y="24236"/>
                  </a:cubicBezTo>
                  <a:cubicBezTo>
                    <a:pt x="5630" y="23099"/>
                    <a:pt x="4952" y="22122"/>
                    <a:pt x="3981" y="21676"/>
                  </a:cubicBezTo>
                  <a:lnTo>
                    <a:pt x="3981" y="1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18"/>
            <p:cNvCxnSpPr/>
            <p:nvPr/>
          </p:nvCxnSpPr>
          <p:spPr>
            <a:xfrm>
              <a:off x="3817800" y="1479296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>
              <a:off x="3817800" y="25175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8"/>
            <p:cNvCxnSpPr/>
            <p:nvPr/>
          </p:nvCxnSpPr>
          <p:spPr>
            <a:xfrm>
              <a:off x="3817800" y="357457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8"/>
            <p:cNvCxnSpPr/>
            <p:nvPr/>
          </p:nvCxnSpPr>
          <p:spPr>
            <a:xfrm>
              <a:off x="3817800" y="46316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8"/>
            <p:cNvCxnSpPr/>
            <p:nvPr/>
          </p:nvCxnSpPr>
          <p:spPr>
            <a:xfrm>
              <a:off x="8001377" y="1160800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8"/>
            <p:cNvCxnSpPr/>
            <p:nvPr/>
          </p:nvCxnSpPr>
          <p:spPr>
            <a:xfrm>
              <a:off x="8001377" y="21990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18"/>
            <p:cNvCxnSpPr/>
            <p:nvPr/>
          </p:nvCxnSpPr>
          <p:spPr>
            <a:xfrm>
              <a:off x="8001377" y="325607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8"/>
            <p:cNvCxnSpPr/>
            <p:nvPr/>
          </p:nvCxnSpPr>
          <p:spPr>
            <a:xfrm>
              <a:off x="8001377" y="43131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8"/>
            <p:cNvCxnSpPr/>
            <p:nvPr/>
          </p:nvCxnSpPr>
          <p:spPr>
            <a:xfrm>
              <a:off x="8001377" y="801288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8"/>
            <p:cNvCxnSpPr/>
            <p:nvPr/>
          </p:nvCxnSpPr>
          <p:spPr>
            <a:xfrm>
              <a:off x="8001377" y="18395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8"/>
            <p:cNvCxnSpPr/>
            <p:nvPr/>
          </p:nvCxnSpPr>
          <p:spPr>
            <a:xfrm>
              <a:off x="8001377" y="289656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8"/>
            <p:cNvCxnSpPr/>
            <p:nvPr/>
          </p:nvCxnSpPr>
          <p:spPr>
            <a:xfrm>
              <a:off x="8001377" y="39536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8"/>
          <p:cNvSpPr txBox="1">
            <a:spLocks noGrp="1"/>
          </p:cNvSpPr>
          <p:nvPr>
            <p:ph type="title"/>
          </p:nvPr>
        </p:nvSpPr>
        <p:spPr>
          <a:xfrm>
            <a:off x="3718050" y="48203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ctrTitle" idx="2"/>
          </p:nvPr>
        </p:nvSpPr>
        <p:spPr>
          <a:xfrm>
            <a:off x="3718050" y="1014474"/>
            <a:ext cx="3858000" cy="2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BIO</a:t>
            </a:r>
            <a:endParaRPr dirty="0"/>
          </a:p>
        </p:txBody>
      </p:sp>
      <p:sp>
        <p:nvSpPr>
          <p:cNvPr id="206" name="Google Shape;206;p18"/>
          <p:cNvSpPr txBox="1">
            <a:spLocks noGrp="1"/>
          </p:cNvSpPr>
          <p:nvPr>
            <p:ph type="subTitle" idx="1"/>
          </p:nvPr>
        </p:nvSpPr>
        <p:spPr>
          <a:xfrm>
            <a:off x="3718051" y="114005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All my journey so far!</a:t>
            </a:r>
            <a:endParaRPr dirty="0"/>
          </a:p>
        </p:txBody>
      </p:sp>
      <p:sp>
        <p:nvSpPr>
          <p:cNvPr id="207" name="Google Shape;207;p18"/>
          <p:cNvSpPr txBox="1">
            <a:spLocks noGrp="1"/>
          </p:cNvSpPr>
          <p:nvPr>
            <p:ph type="title" idx="4"/>
          </p:nvPr>
        </p:nvSpPr>
        <p:spPr>
          <a:xfrm>
            <a:off x="3718050" y="1499392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1"/>
                </a:solidFill>
              </a:rPr>
              <a:t>02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18"/>
          <p:cNvSpPr txBox="1">
            <a:spLocks noGrp="1"/>
          </p:cNvSpPr>
          <p:nvPr>
            <p:ph type="ctrTitle" idx="5"/>
          </p:nvPr>
        </p:nvSpPr>
        <p:spPr>
          <a:xfrm>
            <a:off x="3718050" y="1999803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Study objectives</a:t>
            </a:r>
            <a:endParaRPr dirty="0"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6"/>
          </p:nvPr>
        </p:nvSpPr>
        <p:spPr>
          <a:xfrm>
            <a:off x="3718051" y="2157413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Molecular structure</a:t>
            </a:r>
            <a:endParaRPr dirty="0"/>
          </a:p>
        </p:txBody>
      </p:sp>
      <p:sp>
        <p:nvSpPr>
          <p:cNvPr id="210" name="Google Shape;210;p18"/>
          <p:cNvSpPr txBox="1">
            <a:spLocks noGrp="1"/>
          </p:cNvSpPr>
          <p:nvPr>
            <p:ph type="title" idx="7"/>
          </p:nvPr>
        </p:nvSpPr>
        <p:spPr>
          <a:xfrm>
            <a:off x="3718050" y="257807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ctrTitle" idx="8"/>
          </p:nvPr>
        </p:nvSpPr>
        <p:spPr>
          <a:xfrm>
            <a:off x="3718050" y="3078451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dirty="0"/>
              <a:t>Define, Design &amp; Delivery</a:t>
            </a:r>
            <a:endParaRPr lang="en-AU" dirty="0"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9"/>
          </p:nvPr>
        </p:nvSpPr>
        <p:spPr>
          <a:xfrm>
            <a:off x="3718051" y="323609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analysis and design of the model</a:t>
            </a:r>
            <a:endParaRPr dirty="0"/>
          </a:p>
        </p:txBody>
      </p:sp>
      <p:sp>
        <p:nvSpPr>
          <p:cNvPr id="213" name="Google Shape;213;p18"/>
          <p:cNvSpPr txBox="1">
            <a:spLocks noGrp="1"/>
          </p:cNvSpPr>
          <p:nvPr>
            <p:ph type="title" idx="13"/>
          </p:nvPr>
        </p:nvSpPr>
        <p:spPr>
          <a:xfrm>
            <a:off x="3718050" y="363210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ctrTitle" idx="14"/>
          </p:nvPr>
        </p:nvSpPr>
        <p:spPr>
          <a:xfrm>
            <a:off x="3718050" y="4107556"/>
            <a:ext cx="3858000" cy="3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CONCLUSIONS</a:t>
            </a:r>
            <a:endParaRPr dirty="0"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15"/>
          </p:nvPr>
        </p:nvSpPr>
        <p:spPr>
          <a:xfrm>
            <a:off x="3718051" y="4290128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&amp; Next steps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494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subTitle" idx="4294967295"/>
          </p:nvPr>
        </p:nvSpPr>
        <p:spPr>
          <a:xfrm>
            <a:off x="1756000" y="3105599"/>
            <a:ext cx="1869900" cy="956700"/>
          </a:xfrm>
          <a:prstGeom prst="rect">
            <a:avLst/>
          </a:prstGeom>
          <a:solidFill>
            <a:srgbClr val="2D406A"/>
          </a:solidFill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72000" marR="72000" lvl="0" indent="0" algn="ctr">
              <a:spcAft>
                <a:spcPts val="1600"/>
              </a:spcAft>
              <a:buNone/>
            </a:pPr>
            <a:r>
              <a:rPr lang="en-US" sz="1000" dirty="0">
                <a:solidFill>
                  <a:srgbClr val="FCBF4A"/>
                </a:solidFill>
              </a:rPr>
              <a:t>Healthcare, Chemical </a:t>
            </a:r>
            <a:r>
              <a:rPr lang="en-US" sz="1000" dirty="0" smtClean="0">
                <a:solidFill>
                  <a:srgbClr val="FCBF4A"/>
                </a:solidFill>
              </a:rPr>
              <a:t>&amp; </a:t>
            </a:r>
            <a:r>
              <a:rPr lang="en-US" sz="1000" dirty="0">
                <a:solidFill>
                  <a:srgbClr val="FCBF4A"/>
                </a:solidFill>
              </a:rPr>
              <a:t>materials Engineering</a:t>
            </a:r>
            <a:endParaRPr sz="1000" dirty="0">
              <a:solidFill>
                <a:srgbClr val="FCBF4A"/>
              </a:solidFill>
            </a:endParaRPr>
          </a:p>
        </p:txBody>
      </p:sp>
      <p:sp>
        <p:nvSpPr>
          <p:cNvPr id="339" name="Google Shape;339;p21"/>
          <p:cNvSpPr txBox="1"/>
          <p:nvPr/>
        </p:nvSpPr>
        <p:spPr>
          <a:xfrm>
            <a:off x="3954600" y="1455049"/>
            <a:ext cx="25479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D406A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21"/>
          <p:cNvSpPr txBox="1"/>
          <p:nvPr/>
        </p:nvSpPr>
        <p:spPr>
          <a:xfrm>
            <a:off x="1921925" y="2612726"/>
            <a:ext cx="15381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rPr>
              <a:t>DOMAIN</a:t>
            </a:r>
            <a:endParaRPr dirty="0">
              <a:solidFill>
                <a:srgbClr val="2D406A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21"/>
          <p:cNvSpPr txBox="1"/>
          <p:nvPr/>
        </p:nvSpPr>
        <p:spPr>
          <a:xfrm>
            <a:off x="6910250" y="2612726"/>
            <a:ext cx="15381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rPr>
              <a:t>IMPORTANCE</a:t>
            </a:r>
            <a:endParaRPr dirty="0">
              <a:solidFill>
                <a:srgbClr val="2D406A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342" name="Google Shape;342;p21"/>
          <p:cNvGrpSpPr/>
          <p:nvPr/>
        </p:nvGrpSpPr>
        <p:grpSpPr>
          <a:xfrm>
            <a:off x="2690975" y="2037351"/>
            <a:ext cx="4988326" cy="574448"/>
            <a:chOff x="2555600" y="1749452"/>
            <a:chExt cx="4988326" cy="574448"/>
          </a:xfrm>
        </p:grpSpPr>
        <p:cxnSp>
          <p:nvCxnSpPr>
            <p:cNvPr id="343" name="Google Shape;343;p21"/>
            <p:cNvCxnSpPr>
              <a:stCxn id="339" idx="2"/>
              <a:endCxn id="341" idx="0"/>
            </p:cNvCxnSpPr>
            <p:nvPr/>
          </p:nvCxnSpPr>
          <p:spPr>
            <a:xfrm rot="16200000" flipH="1">
              <a:off x="6031912" y="810716"/>
              <a:ext cx="573277" cy="245075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D406A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344" name="Google Shape;344;p21"/>
            <p:cNvCxnSpPr>
              <a:stCxn id="340" idx="0"/>
              <a:endCxn id="339" idx="2"/>
            </p:cNvCxnSpPr>
            <p:nvPr/>
          </p:nvCxnSpPr>
          <p:spPr>
            <a:xfrm rot="5400000" flipH="1" flipV="1">
              <a:off x="3537749" y="767305"/>
              <a:ext cx="573277" cy="2537575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D406A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345" name="Google Shape;345;p21"/>
            <p:cNvCxnSpPr/>
            <p:nvPr/>
          </p:nvCxnSpPr>
          <p:spPr>
            <a:xfrm rot="-5400000">
              <a:off x="4943450" y="2172100"/>
              <a:ext cx="303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D406A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</p:grpSp>
      <p:sp>
        <p:nvSpPr>
          <p:cNvPr id="346" name="Google Shape;346;p21"/>
          <p:cNvSpPr txBox="1"/>
          <p:nvPr/>
        </p:nvSpPr>
        <p:spPr>
          <a:xfrm>
            <a:off x="4461275" y="2605799"/>
            <a:ext cx="15381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rPr>
              <a:t>ANALYSIS</a:t>
            </a:r>
            <a:endParaRPr dirty="0">
              <a:solidFill>
                <a:srgbClr val="2D406A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21"/>
          <p:cNvSpPr txBox="1">
            <a:spLocks noGrp="1"/>
          </p:cNvSpPr>
          <p:nvPr>
            <p:ph type="subTitle" idx="4294967295"/>
          </p:nvPr>
        </p:nvSpPr>
        <p:spPr>
          <a:xfrm>
            <a:off x="4295350" y="3105599"/>
            <a:ext cx="1869900" cy="956700"/>
          </a:xfrm>
          <a:prstGeom prst="rect">
            <a:avLst/>
          </a:prstGeom>
          <a:solidFill>
            <a:srgbClr val="30A0A0"/>
          </a:solidFill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72000" marR="72000" lvl="0" indent="0" algn="ctr">
              <a:spcAft>
                <a:spcPts val="1600"/>
              </a:spcAft>
              <a:buNone/>
            </a:pPr>
            <a:r>
              <a:rPr lang="en-US" sz="1000" dirty="0">
                <a:solidFill>
                  <a:srgbClr val="2D406A"/>
                </a:solidFill>
              </a:rPr>
              <a:t>Study and identify </a:t>
            </a:r>
            <a:r>
              <a:rPr lang="en-US" sz="1000" dirty="0" smtClean="0">
                <a:solidFill>
                  <a:srgbClr val="2D406A"/>
                </a:solidFill>
              </a:rPr>
              <a:t>molecules</a:t>
            </a:r>
            <a:endParaRPr sz="1000" dirty="0">
              <a:solidFill>
                <a:srgbClr val="2D406A"/>
              </a:solidFill>
            </a:endParaRPr>
          </a:p>
        </p:txBody>
      </p:sp>
      <p:sp>
        <p:nvSpPr>
          <p:cNvPr id="348" name="Google Shape;348;p21"/>
          <p:cNvSpPr txBox="1">
            <a:spLocks noGrp="1"/>
          </p:cNvSpPr>
          <p:nvPr>
            <p:ph type="subTitle" idx="4294967295"/>
          </p:nvPr>
        </p:nvSpPr>
        <p:spPr>
          <a:xfrm>
            <a:off x="6744350" y="3105599"/>
            <a:ext cx="1869900" cy="9567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72000" marR="72000" lvl="0" indent="0" algn="ctr">
              <a:spcAft>
                <a:spcPts val="1600"/>
              </a:spcAft>
              <a:buNone/>
            </a:pPr>
            <a:r>
              <a:rPr lang="en-US" sz="1000" dirty="0">
                <a:solidFill>
                  <a:srgbClr val="2D406A"/>
                </a:solidFill>
              </a:rPr>
              <a:t>Prevent disease and invent new </a:t>
            </a:r>
            <a:r>
              <a:rPr lang="en-US" sz="1000" dirty="0" smtClean="0">
                <a:solidFill>
                  <a:srgbClr val="2D406A"/>
                </a:solidFill>
              </a:rPr>
              <a:t>molecules</a:t>
            </a:r>
            <a:endParaRPr sz="1000" dirty="0">
              <a:solidFill>
                <a:srgbClr val="2D406A"/>
              </a:solidFill>
            </a:endParaRPr>
          </a:p>
        </p:txBody>
      </p:sp>
      <p:grpSp>
        <p:nvGrpSpPr>
          <p:cNvPr id="349" name="Google Shape;349;p21"/>
          <p:cNvGrpSpPr/>
          <p:nvPr/>
        </p:nvGrpSpPr>
        <p:grpSpPr>
          <a:xfrm>
            <a:off x="4972132" y="802171"/>
            <a:ext cx="516336" cy="576687"/>
            <a:chOff x="1466325" y="238125"/>
            <a:chExt cx="4681200" cy="5228350"/>
          </a:xfrm>
        </p:grpSpPr>
        <p:sp>
          <p:nvSpPr>
            <p:cNvPr id="350" name="Google Shape;350;p21"/>
            <p:cNvSpPr/>
            <p:nvPr/>
          </p:nvSpPr>
          <p:spPr>
            <a:xfrm>
              <a:off x="2089475" y="1046300"/>
              <a:ext cx="1188700" cy="1188700"/>
            </a:xfrm>
            <a:custGeom>
              <a:avLst/>
              <a:gdLst/>
              <a:ahLst/>
              <a:cxnLst/>
              <a:rect l="l" t="t" r="r" b="b"/>
              <a:pathLst>
                <a:path w="47548" h="47548" extrusionOk="0">
                  <a:moveTo>
                    <a:pt x="32229" y="0"/>
                  </a:moveTo>
                  <a:cubicBezTo>
                    <a:pt x="30538" y="0"/>
                    <a:pt x="29166" y="1373"/>
                    <a:pt x="29166" y="3039"/>
                  </a:cubicBezTo>
                  <a:cubicBezTo>
                    <a:pt x="29166" y="4755"/>
                    <a:pt x="30538" y="6127"/>
                    <a:pt x="32229" y="6127"/>
                  </a:cubicBezTo>
                  <a:lnTo>
                    <a:pt x="32229" y="6103"/>
                  </a:lnTo>
                  <a:cubicBezTo>
                    <a:pt x="37303" y="6127"/>
                    <a:pt x="41420" y="10245"/>
                    <a:pt x="41420" y="15294"/>
                  </a:cubicBezTo>
                  <a:cubicBezTo>
                    <a:pt x="41420" y="20367"/>
                    <a:pt x="37303" y="24484"/>
                    <a:pt x="32229" y="24509"/>
                  </a:cubicBezTo>
                  <a:cubicBezTo>
                    <a:pt x="30171" y="24509"/>
                    <a:pt x="28234" y="25293"/>
                    <a:pt x="26764" y="26764"/>
                  </a:cubicBezTo>
                  <a:cubicBezTo>
                    <a:pt x="25318" y="28234"/>
                    <a:pt x="24509" y="30146"/>
                    <a:pt x="24509" y="32229"/>
                  </a:cubicBezTo>
                  <a:cubicBezTo>
                    <a:pt x="24509" y="37278"/>
                    <a:pt x="20367" y="41395"/>
                    <a:pt x="15318" y="41420"/>
                  </a:cubicBezTo>
                  <a:cubicBezTo>
                    <a:pt x="10270" y="41395"/>
                    <a:pt x="6128" y="37278"/>
                    <a:pt x="6128" y="32229"/>
                  </a:cubicBezTo>
                  <a:cubicBezTo>
                    <a:pt x="6128" y="21960"/>
                    <a:pt x="12181" y="12598"/>
                    <a:pt x="21593" y="8382"/>
                  </a:cubicBezTo>
                  <a:cubicBezTo>
                    <a:pt x="22328" y="8039"/>
                    <a:pt x="22916" y="7451"/>
                    <a:pt x="23210" y="6666"/>
                  </a:cubicBezTo>
                  <a:cubicBezTo>
                    <a:pt x="23504" y="5907"/>
                    <a:pt x="23480" y="5073"/>
                    <a:pt x="23137" y="4338"/>
                  </a:cubicBezTo>
                  <a:cubicBezTo>
                    <a:pt x="22646" y="3235"/>
                    <a:pt x="21544" y="2524"/>
                    <a:pt x="20343" y="2524"/>
                  </a:cubicBezTo>
                  <a:cubicBezTo>
                    <a:pt x="19901" y="2524"/>
                    <a:pt x="19485" y="2623"/>
                    <a:pt x="19093" y="2794"/>
                  </a:cubicBezTo>
                  <a:cubicBezTo>
                    <a:pt x="13480" y="5294"/>
                    <a:pt x="8725" y="9338"/>
                    <a:pt x="5319" y="14485"/>
                  </a:cubicBezTo>
                  <a:cubicBezTo>
                    <a:pt x="1839" y="19754"/>
                    <a:pt x="0" y="25881"/>
                    <a:pt x="0" y="32229"/>
                  </a:cubicBezTo>
                  <a:cubicBezTo>
                    <a:pt x="0" y="36322"/>
                    <a:pt x="1593" y="40170"/>
                    <a:pt x="4485" y="43062"/>
                  </a:cubicBezTo>
                  <a:cubicBezTo>
                    <a:pt x="7378" y="45954"/>
                    <a:pt x="11225" y="47547"/>
                    <a:pt x="15318" y="47547"/>
                  </a:cubicBezTo>
                  <a:cubicBezTo>
                    <a:pt x="19411" y="47547"/>
                    <a:pt x="23259" y="45954"/>
                    <a:pt x="26151" y="43062"/>
                  </a:cubicBezTo>
                  <a:cubicBezTo>
                    <a:pt x="29043" y="40170"/>
                    <a:pt x="30636" y="36322"/>
                    <a:pt x="30636" y="32229"/>
                  </a:cubicBezTo>
                  <a:cubicBezTo>
                    <a:pt x="30636" y="31347"/>
                    <a:pt x="31347" y="30636"/>
                    <a:pt x="32229" y="30612"/>
                  </a:cubicBezTo>
                  <a:cubicBezTo>
                    <a:pt x="36322" y="30612"/>
                    <a:pt x="40170" y="29043"/>
                    <a:pt x="43062" y="26126"/>
                  </a:cubicBezTo>
                  <a:cubicBezTo>
                    <a:pt x="45954" y="23259"/>
                    <a:pt x="47547" y="19387"/>
                    <a:pt x="47547" y="15294"/>
                  </a:cubicBezTo>
                  <a:cubicBezTo>
                    <a:pt x="47547" y="11225"/>
                    <a:pt x="45954" y="7377"/>
                    <a:pt x="43062" y="4485"/>
                  </a:cubicBezTo>
                  <a:cubicBezTo>
                    <a:pt x="40170" y="1593"/>
                    <a:pt x="36322" y="0"/>
                    <a:pt x="32229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1476750" y="3088475"/>
              <a:ext cx="1188700" cy="1188700"/>
            </a:xfrm>
            <a:custGeom>
              <a:avLst/>
              <a:gdLst/>
              <a:ahLst/>
              <a:cxnLst/>
              <a:rect l="l" t="t" r="r" b="b"/>
              <a:pathLst>
                <a:path w="47548" h="47548" extrusionOk="0">
                  <a:moveTo>
                    <a:pt x="15319" y="1"/>
                  </a:moveTo>
                  <a:cubicBezTo>
                    <a:pt x="13627" y="1"/>
                    <a:pt x="12255" y="1373"/>
                    <a:pt x="12255" y="3064"/>
                  </a:cubicBezTo>
                  <a:cubicBezTo>
                    <a:pt x="12255" y="4756"/>
                    <a:pt x="13627" y="6128"/>
                    <a:pt x="15319" y="6128"/>
                  </a:cubicBezTo>
                  <a:cubicBezTo>
                    <a:pt x="22279" y="6128"/>
                    <a:pt x="28823" y="8848"/>
                    <a:pt x="33774" y="13799"/>
                  </a:cubicBezTo>
                  <a:cubicBezTo>
                    <a:pt x="38700" y="18726"/>
                    <a:pt x="41420" y="25294"/>
                    <a:pt x="41420" y="32230"/>
                  </a:cubicBezTo>
                  <a:cubicBezTo>
                    <a:pt x="41420" y="37303"/>
                    <a:pt x="37303" y="41421"/>
                    <a:pt x="32230" y="41421"/>
                  </a:cubicBezTo>
                  <a:cubicBezTo>
                    <a:pt x="27181" y="41421"/>
                    <a:pt x="23039" y="37303"/>
                    <a:pt x="23039" y="32230"/>
                  </a:cubicBezTo>
                  <a:cubicBezTo>
                    <a:pt x="23039" y="30171"/>
                    <a:pt x="22230" y="28235"/>
                    <a:pt x="20784" y="26789"/>
                  </a:cubicBezTo>
                  <a:cubicBezTo>
                    <a:pt x="19314" y="25318"/>
                    <a:pt x="17377" y="24510"/>
                    <a:pt x="15319" y="24510"/>
                  </a:cubicBezTo>
                  <a:cubicBezTo>
                    <a:pt x="10270" y="24510"/>
                    <a:pt x="6128" y="20392"/>
                    <a:pt x="6128" y="15319"/>
                  </a:cubicBezTo>
                  <a:cubicBezTo>
                    <a:pt x="6128" y="13554"/>
                    <a:pt x="6642" y="11839"/>
                    <a:pt x="7574" y="10344"/>
                  </a:cubicBezTo>
                  <a:cubicBezTo>
                    <a:pt x="8015" y="9657"/>
                    <a:pt x="8162" y="8848"/>
                    <a:pt x="7990" y="8040"/>
                  </a:cubicBezTo>
                  <a:cubicBezTo>
                    <a:pt x="7819" y="7255"/>
                    <a:pt x="7353" y="6569"/>
                    <a:pt x="6667" y="6128"/>
                  </a:cubicBezTo>
                  <a:cubicBezTo>
                    <a:pt x="6177" y="5809"/>
                    <a:pt x="5589" y="5638"/>
                    <a:pt x="5000" y="5638"/>
                  </a:cubicBezTo>
                  <a:cubicBezTo>
                    <a:pt x="3971" y="5638"/>
                    <a:pt x="2991" y="6153"/>
                    <a:pt x="2427" y="7035"/>
                  </a:cubicBezTo>
                  <a:cubicBezTo>
                    <a:pt x="834" y="9510"/>
                    <a:pt x="1" y="12378"/>
                    <a:pt x="1" y="15319"/>
                  </a:cubicBezTo>
                  <a:cubicBezTo>
                    <a:pt x="1" y="19412"/>
                    <a:pt x="1594" y="23260"/>
                    <a:pt x="4486" y="26152"/>
                  </a:cubicBezTo>
                  <a:cubicBezTo>
                    <a:pt x="7378" y="29044"/>
                    <a:pt x="11226" y="30637"/>
                    <a:pt x="15319" y="30637"/>
                  </a:cubicBezTo>
                  <a:cubicBezTo>
                    <a:pt x="16201" y="30637"/>
                    <a:pt x="16912" y="31372"/>
                    <a:pt x="16912" y="32230"/>
                  </a:cubicBezTo>
                  <a:cubicBezTo>
                    <a:pt x="16912" y="36323"/>
                    <a:pt x="18505" y="40171"/>
                    <a:pt x="21397" y="43063"/>
                  </a:cubicBezTo>
                  <a:cubicBezTo>
                    <a:pt x="24289" y="45955"/>
                    <a:pt x="28137" y="47548"/>
                    <a:pt x="32230" y="47548"/>
                  </a:cubicBezTo>
                  <a:cubicBezTo>
                    <a:pt x="36323" y="47548"/>
                    <a:pt x="40170" y="45955"/>
                    <a:pt x="43063" y="43063"/>
                  </a:cubicBezTo>
                  <a:cubicBezTo>
                    <a:pt x="45955" y="40171"/>
                    <a:pt x="47548" y="36323"/>
                    <a:pt x="47548" y="32230"/>
                  </a:cubicBezTo>
                  <a:cubicBezTo>
                    <a:pt x="47548" y="27892"/>
                    <a:pt x="46690" y="23676"/>
                    <a:pt x="45023" y="19706"/>
                  </a:cubicBezTo>
                  <a:cubicBezTo>
                    <a:pt x="43381" y="15858"/>
                    <a:pt x="41053" y="12427"/>
                    <a:pt x="38112" y="9461"/>
                  </a:cubicBezTo>
                  <a:cubicBezTo>
                    <a:pt x="35146" y="6496"/>
                    <a:pt x="31690" y="4167"/>
                    <a:pt x="27843" y="2550"/>
                  </a:cubicBezTo>
                  <a:cubicBezTo>
                    <a:pt x="23872" y="859"/>
                    <a:pt x="19657" y="1"/>
                    <a:pt x="15319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4581400" y="3418750"/>
              <a:ext cx="1188700" cy="1189300"/>
            </a:xfrm>
            <a:custGeom>
              <a:avLst/>
              <a:gdLst/>
              <a:ahLst/>
              <a:cxnLst/>
              <a:rect l="l" t="t" r="r" b="b"/>
              <a:pathLst>
                <a:path w="47548" h="47572" extrusionOk="0">
                  <a:moveTo>
                    <a:pt x="32230" y="0"/>
                  </a:moveTo>
                  <a:cubicBezTo>
                    <a:pt x="30538" y="0"/>
                    <a:pt x="29166" y="1373"/>
                    <a:pt x="29166" y="3064"/>
                  </a:cubicBezTo>
                  <a:cubicBezTo>
                    <a:pt x="29166" y="4755"/>
                    <a:pt x="30538" y="6127"/>
                    <a:pt x="32230" y="6127"/>
                  </a:cubicBezTo>
                  <a:cubicBezTo>
                    <a:pt x="37278" y="6152"/>
                    <a:pt x="41420" y="10269"/>
                    <a:pt x="41420" y="15318"/>
                  </a:cubicBezTo>
                  <a:cubicBezTo>
                    <a:pt x="41420" y="22279"/>
                    <a:pt x="38700" y="28847"/>
                    <a:pt x="33774" y="33773"/>
                  </a:cubicBezTo>
                  <a:cubicBezTo>
                    <a:pt x="28823" y="38724"/>
                    <a:pt x="22279" y="41444"/>
                    <a:pt x="15319" y="41444"/>
                  </a:cubicBezTo>
                  <a:cubicBezTo>
                    <a:pt x="10245" y="41420"/>
                    <a:pt x="6128" y="37302"/>
                    <a:pt x="6128" y="32254"/>
                  </a:cubicBezTo>
                  <a:cubicBezTo>
                    <a:pt x="6128" y="27180"/>
                    <a:pt x="10245" y="23063"/>
                    <a:pt x="15319" y="23063"/>
                  </a:cubicBezTo>
                  <a:cubicBezTo>
                    <a:pt x="17377" y="23063"/>
                    <a:pt x="19313" y="22254"/>
                    <a:pt x="20784" y="20783"/>
                  </a:cubicBezTo>
                  <a:cubicBezTo>
                    <a:pt x="22230" y="19337"/>
                    <a:pt x="23039" y="17401"/>
                    <a:pt x="23039" y="15318"/>
                  </a:cubicBezTo>
                  <a:cubicBezTo>
                    <a:pt x="23039" y="13553"/>
                    <a:pt x="23529" y="11838"/>
                    <a:pt x="24485" y="10367"/>
                  </a:cubicBezTo>
                  <a:cubicBezTo>
                    <a:pt x="25416" y="8946"/>
                    <a:pt x="24999" y="7034"/>
                    <a:pt x="23578" y="6127"/>
                  </a:cubicBezTo>
                  <a:cubicBezTo>
                    <a:pt x="23088" y="5809"/>
                    <a:pt x="22500" y="5637"/>
                    <a:pt x="21911" y="5637"/>
                  </a:cubicBezTo>
                  <a:cubicBezTo>
                    <a:pt x="20882" y="5637"/>
                    <a:pt x="19902" y="6176"/>
                    <a:pt x="19338" y="7059"/>
                  </a:cubicBezTo>
                  <a:cubicBezTo>
                    <a:pt x="17745" y="9509"/>
                    <a:pt x="16912" y="12377"/>
                    <a:pt x="16912" y="15318"/>
                  </a:cubicBezTo>
                  <a:cubicBezTo>
                    <a:pt x="16912" y="16200"/>
                    <a:pt x="16201" y="16936"/>
                    <a:pt x="15319" y="16936"/>
                  </a:cubicBezTo>
                  <a:cubicBezTo>
                    <a:pt x="11226" y="16936"/>
                    <a:pt x="7378" y="18529"/>
                    <a:pt x="4486" y="21421"/>
                  </a:cubicBezTo>
                  <a:cubicBezTo>
                    <a:pt x="1594" y="24313"/>
                    <a:pt x="1" y="28161"/>
                    <a:pt x="1" y="32254"/>
                  </a:cubicBezTo>
                  <a:cubicBezTo>
                    <a:pt x="1" y="36347"/>
                    <a:pt x="1594" y="40194"/>
                    <a:pt x="4486" y="43086"/>
                  </a:cubicBezTo>
                  <a:cubicBezTo>
                    <a:pt x="7378" y="45978"/>
                    <a:pt x="11226" y="47572"/>
                    <a:pt x="15319" y="47572"/>
                  </a:cubicBezTo>
                  <a:cubicBezTo>
                    <a:pt x="19657" y="47572"/>
                    <a:pt x="23872" y="46714"/>
                    <a:pt x="27843" y="45023"/>
                  </a:cubicBezTo>
                  <a:cubicBezTo>
                    <a:pt x="31690" y="43405"/>
                    <a:pt x="35122" y="41077"/>
                    <a:pt x="38087" y="38111"/>
                  </a:cubicBezTo>
                  <a:cubicBezTo>
                    <a:pt x="41053" y="35146"/>
                    <a:pt x="43381" y="31714"/>
                    <a:pt x="44999" y="27867"/>
                  </a:cubicBezTo>
                  <a:cubicBezTo>
                    <a:pt x="46690" y="23896"/>
                    <a:pt x="47548" y="19681"/>
                    <a:pt x="47548" y="15318"/>
                  </a:cubicBezTo>
                  <a:cubicBezTo>
                    <a:pt x="47548" y="11225"/>
                    <a:pt x="45954" y="7402"/>
                    <a:pt x="43062" y="4485"/>
                  </a:cubicBezTo>
                  <a:cubicBezTo>
                    <a:pt x="40170" y="1593"/>
                    <a:pt x="36323" y="0"/>
                    <a:pt x="32230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2841275" y="3818225"/>
              <a:ext cx="889700" cy="1363950"/>
            </a:xfrm>
            <a:custGeom>
              <a:avLst/>
              <a:gdLst/>
              <a:ahLst/>
              <a:cxnLst/>
              <a:rect l="l" t="t" r="r" b="b"/>
              <a:pathLst>
                <a:path w="35588" h="54558" extrusionOk="0">
                  <a:moveTo>
                    <a:pt x="20245" y="1"/>
                  </a:moveTo>
                  <a:cubicBezTo>
                    <a:pt x="18260" y="1"/>
                    <a:pt x="16323" y="368"/>
                    <a:pt x="14485" y="1128"/>
                  </a:cubicBezTo>
                  <a:cubicBezTo>
                    <a:pt x="12574" y="1888"/>
                    <a:pt x="10883" y="3015"/>
                    <a:pt x="9412" y="4486"/>
                  </a:cubicBezTo>
                  <a:cubicBezTo>
                    <a:pt x="6348" y="7549"/>
                    <a:pt x="3971" y="11128"/>
                    <a:pt x="2353" y="15098"/>
                  </a:cubicBezTo>
                  <a:cubicBezTo>
                    <a:pt x="785" y="18971"/>
                    <a:pt x="1" y="23039"/>
                    <a:pt x="1" y="27205"/>
                  </a:cubicBezTo>
                  <a:cubicBezTo>
                    <a:pt x="1" y="31421"/>
                    <a:pt x="785" y="35489"/>
                    <a:pt x="2353" y="39362"/>
                  </a:cubicBezTo>
                  <a:cubicBezTo>
                    <a:pt x="3971" y="43381"/>
                    <a:pt x="6348" y="46984"/>
                    <a:pt x="9437" y="50072"/>
                  </a:cubicBezTo>
                  <a:cubicBezTo>
                    <a:pt x="10883" y="51518"/>
                    <a:pt x="12598" y="52646"/>
                    <a:pt x="14485" y="53430"/>
                  </a:cubicBezTo>
                  <a:cubicBezTo>
                    <a:pt x="16323" y="54165"/>
                    <a:pt x="18260" y="54557"/>
                    <a:pt x="20245" y="54557"/>
                  </a:cubicBezTo>
                  <a:lnTo>
                    <a:pt x="20269" y="54557"/>
                  </a:lnTo>
                  <a:cubicBezTo>
                    <a:pt x="22255" y="54557"/>
                    <a:pt x="24191" y="54165"/>
                    <a:pt x="26029" y="53430"/>
                  </a:cubicBezTo>
                  <a:cubicBezTo>
                    <a:pt x="27916" y="52646"/>
                    <a:pt x="29632" y="51518"/>
                    <a:pt x="31078" y="50072"/>
                  </a:cubicBezTo>
                  <a:cubicBezTo>
                    <a:pt x="32548" y="48602"/>
                    <a:pt x="33676" y="46911"/>
                    <a:pt x="34460" y="44999"/>
                  </a:cubicBezTo>
                  <a:cubicBezTo>
                    <a:pt x="35195" y="43161"/>
                    <a:pt x="35587" y="41225"/>
                    <a:pt x="35563" y="39239"/>
                  </a:cubicBezTo>
                  <a:cubicBezTo>
                    <a:pt x="35587" y="37254"/>
                    <a:pt x="35195" y="35318"/>
                    <a:pt x="34460" y="33480"/>
                  </a:cubicBezTo>
                  <a:cubicBezTo>
                    <a:pt x="33676" y="31568"/>
                    <a:pt x="32548" y="29852"/>
                    <a:pt x="31078" y="28406"/>
                  </a:cubicBezTo>
                  <a:cubicBezTo>
                    <a:pt x="30514" y="27818"/>
                    <a:pt x="29730" y="27500"/>
                    <a:pt x="28921" y="27500"/>
                  </a:cubicBezTo>
                  <a:cubicBezTo>
                    <a:pt x="28112" y="27500"/>
                    <a:pt x="27328" y="27818"/>
                    <a:pt x="26764" y="28406"/>
                  </a:cubicBezTo>
                  <a:cubicBezTo>
                    <a:pt x="25563" y="29607"/>
                    <a:pt x="25563" y="31544"/>
                    <a:pt x="26764" y="32744"/>
                  </a:cubicBezTo>
                  <a:cubicBezTo>
                    <a:pt x="28480" y="34460"/>
                    <a:pt x="29436" y="36764"/>
                    <a:pt x="29460" y="39239"/>
                  </a:cubicBezTo>
                  <a:cubicBezTo>
                    <a:pt x="29436" y="41690"/>
                    <a:pt x="28480" y="43994"/>
                    <a:pt x="26764" y="45734"/>
                  </a:cubicBezTo>
                  <a:cubicBezTo>
                    <a:pt x="25024" y="47474"/>
                    <a:pt x="22720" y="48430"/>
                    <a:pt x="20269" y="48430"/>
                  </a:cubicBezTo>
                  <a:cubicBezTo>
                    <a:pt x="17794" y="48430"/>
                    <a:pt x="15490" y="47450"/>
                    <a:pt x="13750" y="45734"/>
                  </a:cubicBezTo>
                  <a:cubicBezTo>
                    <a:pt x="8848" y="40808"/>
                    <a:pt x="6128" y="34240"/>
                    <a:pt x="6128" y="27205"/>
                  </a:cubicBezTo>
                  <a:cubicBezTo>
                    <a:pt x="6128" y="20270"/>
                    <a:pt x="8848" y="13726"/>
                    <a:pt x="13750" y="8799"/>
                  </a:cubicBezTo>
                  <a:cubicBezTo>
                    <a:pt x="15490" y="7084"/>
                    <a:pt x="17794" y="6128"/>
                    <a:pt x="20245" y="6128"/>
                  </a:cubicBezTo>
                  <a:cubicBezTo>
                    <a:pt x="22720" y="6128"/>
                    <a:pt x="25024" y="7084"/>
                    <a:pt x="26764" y="8799"/>
                  </a:cubicBezTo>
                  <a:cubicBezTo>
                    <a:pt x="28480" y="10540"/>
                    <a:pt x="29436" y="12843"/>
                    <a:pt x="29436" y="15319"/>
                  </a:cubicBezTo>
                  <a:cubicBezTo>
                    <a:pt x="29436" y="16495"/>
                    <a:pt x="29215" y="17647"/>
                    <a:pt x="28774" y="18750"/>
                  </a:cubicBezTo>
                  <a:cubicBezTo>
                    <a:pt x="28161" y="20319"/>
                    <a:pt x="28921" y="22108"/>
                    <a:pt x="30490" y="22745"/>
                  </a:cubicBezTo>
                  <a:cubicBezTo>
                    <a:pt x="30857" y="22867"/>
                    <a:pt x="31225" y="22941"/>
                    <a:pt x="31617" y="22941"/>
                  </a:cubicBezTo>
                  <a:cubicBezTo>
                    <a:pt x="32891" y="22941"/>
                    <a:pt x="33994" y="22206"/>
                    <a:pt x="34460" y="21029"/>
                  </a:cubicBezTo>
                  <a:cubicBezTo>
                    <a:pt x="35195" y="19216"/>
                    <a:pt x="35563" y="17279"/>
                    <a:pt x="35563" y="15319"/>
                  </a:cubicBezTo>
                  <a:cubicBezTo>
                    <a:pt x="35587" y="13334"/>
                    <a:pt x="35195" y="11373"/>
                    <a:pt x="34460" y="9535"/>
                  </a:cubicBezTo>
                  <a:cubicBezTo>
                    <a:pt x="33676" y="7647"/>
                    <a:pt x="32548" y="5932"/>
                    <a:pt x="31078" y="4486"/>
                  </a:cubicBezTo>
                  <a:cubicBezTo>
                    <a:pt x="29632" y="3015"/>
                    <a:pt x="27916" y="1888"/>
                    <a:pt x="26029" y="1128"/>
                  </a:cubicBezTo>
                  <a:cubicBezTo>
                    <a:pt x="24191" y="368"/>
                    <a:pt x="22255" y="1"/>
                    <a:pt x="20269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3016525" y="2045025"/>
              <a:ext cx="1294075" cy="1286725"/>
            </a:xfrm>
            <a:custGeom>
              <a:avLst/>
              <a:gdLst/>
              <a:ahLst/>
              <a:cxnLst/>
              <a:rect l="l" t="t" r="r" b="b"/>
              <a:pathLst>
                <a:path w="51763" h="51469" extrusionOk="0">
                  <a:moveTo>
                    <a:pt x="33822" y="0"/>
                  </a:moveTo>
                  <a:cubicBezTo>
                    <a:pt x="33602" y="0"/>
                    <a:pt x="33381" y="25"/>
                    <a:pt x="33185" y="74"/>
                  </a:cubicBezTo>
                  <a:cubicBezTo>
                    <a:pt x="30317" y="687"/>
                    <a:pt x="27695" y="2108"/>
                    <a:pt x="25612" y="4216"/>
                  </a:cubicBezTo>
                  <a:lnTo>
                    <a:pt x="4485" y="25318"/>
                  </a:lnTo>
                  <a:cubicBezTo>
                    <a:pt x="3039" y="26764"/>
                    <a:pt x="1887" y="28480"/>
                    <a:pt x="1128" y="30391"/>
                  </a:cubicBezTo>
                  <a:cubicBezTo>
                    <a:pt x="368" y="32229"/>
                    <a:pt x="0" y="34166"/>
                    <a:pt x="0" y="36151"/>
                  </a:cubicBezTo>
                  <a:cubicBezTo>
                    <a:pt x="0" y="38136"/>
                    <a:pt x="368" y="40072"/>
                    <a:pt x="1128" y="41910"/>
                  </a:cubicBezTo>
                  <a:cubicBezTo>
                    <a:pt x="1887" y="43822"/>
                    <a:pt x="3015" y="45513"/>
                    <a:pt x="4485" y="46984"/>
                  </a:cubicBezTo>
                  <a:cubicBezTo>
                    <a:pt x="5956" y="48430"/>
                    <a:pt x="7647" y="49557"/>
                    <a:pt x="9559" y="50341"/>
                  </a:cubicBezTo>
                  <a:cubicBezTo>
                    <a:pt x="11397" y="51077"/>
                    <a:pt x="13333" y="51469"/>
                    <a:pt x="15294" y="51469"/>
                  </a:cubicBezTo>
                  <a:lnTo>
                    <a:pt x="15343" y="51469"/>
                  </a:lnTo>
                  <a:cubicBezTo>
                    <a:pt x="17303" y="51469"/>
                    <a:pt x="19240" y="51077"/>
                    <a:pt x="21078" y="50341"/>
                  </a:cubicBezTo>
                  <a:cubicBezTo>
                    <a:pt x="22989" y="49557"/>
                    <a:pt x="24705" y="48430"/>
                    <a:pt x="26151" y="46984"/>
                  </a:cubicBezTo>
                  <a:lnTo>
                    <a:pt x="47278" y="25857"/>
                  </a:lnTo>
                  <a:cubicBezTo>
                    <a:pt x="48724" y="24411"/>
                    <a:pt x="49851" y="22695"/>
                    <a:pt x="50635" y="20808"/>
                  </a:cubicBezTo>
                  <a:cubicBezTo>
                    <a:pt x="51371" y="18946"/>
                    <a:pt x="51763" y="17009"/>
                    <a:pt x="51763" y="15049"/>
                  </a:cubicBezTo>
                  <a:cubicBezTo>
                    <a:pt x="51763" y="13064"/>
                    <a:pt x="51371" y="11103"/>
                    <a:pt x="50635" y="9265"/>
                  </a:cubicBezTo>
                  <a:cubicBezTo>
                    <a:pt x="49851" y="7353"/>
                    <a:pt x="48724" y="5662"/>
                    <a:pt x="47278" y="4216"/>
                  </a:cubicBezTo>
                  <a:cubicBezTo>
                    <a:pt x="46689" y="3628"/>
                    <a:pt x="45930" y="3309"/>
                    <a:pt x="45096" y="3309"/>
                  </a:cubicBezTo>
                  <a:cubicBezTo>
                    <a:pt x="44287" y="3309"/>
                    <a:pt x="43503" y="3628"/>
                    <a:pt x="42940" y="4216"/>
                  </a:cubicBezTo>
                  <a:cubicBezTo>
                    <a:pt x="41739" y="5392"/>
                    <a:pt x="41739" y="7353"/>
                    <a:pt x="42940" y="8529"/>
                  </a:cubicBezTo>
                  <a:cubicBezTo>
                    <a:pt x="44655" y="10270"/>
                    <a:pt x="45611" y="12573"/>
                    <a:pt x="45635" y="15049"/>
                  </a:cubicBezTo>
                  <a:cubicBezTo>
                    <a:pt x="45611" y="17500"/>
                    <a:pt x="44655" y="19803"/>
                    <a:pt x="42940" y="21544"/>
                  </a:cubicBezTo>
                  <a:lnTo>
                    <a:pt x="21813" y="42646"/>
                  </a:lnTo>
                  <a:cubicBezTo>
                    <a:pt x="20073" y="44386"/>
                    <a:pt x="17769" y="45342"/>
                    <a:pt x="15318" y="45342"/>
                  </a:cubicBezTo>
                  <a:cubicBezTo>
                    <a:pt x="12867" y="45342"/>
                    <a:pt x="10563" y="44386"/>
                    <a:pt x="8823" y="42646"/>
                  </a:cubicBezTo>
                  <a:cubicBezTo>
                    <a:pt x="7083" y="40906"/>
                    <a:pt x="6127" y="38602"/>
                    <a:pt x="6127" y="36151"/>
                  </a:cubicBezTo>
                  <a:cubicBezTo>
                    <a:pt x="6127" y="33700"/>
                    <a:pt x="7083" y="31396"/>
                    <a:pt x="8823" y="29656"/>
                  </a:cubicBezTo>
                  <a:lnTo>
                    <a:pt x="29925" y="8529"/>
                  </a:lnTo>
                  <a:cubicBezTo>
                    <a:pt x="31175" y="7279"/>
                    <a:pt x="32744" y="6422"/>
                    <a:pt x="34484" y="6054"/>
                  </a:cubicBezTo>
                  <a:cubicBezTo>
                    <a:pt x="36126" y="5686"/>
                    <a:pt x="37180" y="4069"/>
                    <a:pt x="36812" y="2402"/>
                  </a:cubicBezTo>
                  <a:cubicBezTo>
                    <a:pt x="36518" y="1005"/>
                    <a:pt x="35268" y="0"/>
                    <a:pt x="33822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>
              <a:off x="3935600" y="914550"/>
              <a:ext cx="1294075" cy="1293475"/>
            </a:xfrm>
            <a:custGeom>
              <a:avLst/>
              <a:gdLst/>
              <a:ahLst/>
              <a:cxnLst/>
              <a:rect l="l" t="t" r="r" b="b"/>
              <a:pathLst>
                <a:path w="51763" h="51739" extrusionOk="0">
                  <a:moveTo>
                    <a:pt x="15318" y="1"/>
                  </a:moveTo>
                  <a:cubicBezTo>
                    <a:pt x="13333" y="1"/>
                    <a:pt x="11397" y="368"/>
                    <a:pt x="9559" y="1128"/>
                  </a:cubicBezTo>
                  <a:cubicBezTo>
                    <a:pt x="7647" y="1888"/>
                    <a:pt x="5956" y="3015"/>
                    <a:pt x="4485" y="4486"/>
                  </a:cubicBezTo>
                  <a:cubicBezTo>
                    <a:pt x="3039" y="5956"/>
                    <a:pt x="1887" y="7647"/>
                    <a:pt x="1128" y="9559"/>
                  </a:cubicBezTo>
                  <a:cubicBezTo>
                    <a:pt x="368" y="11397"/>
                    <a:pt x="0" y="13333"/>
                    <a:pt x="0" y="15319"/>
                  </a:cubicBezTo>
                  <a:cubicBezTo>
                    <a:pt x="0" y="17304"/>
                    <a:pt x="368" y="19240"/>
                    <a:pt x="1128" y="21078"/>
                  </a:cubicBezTo>
                  <a:cubicBezTo>
                    <a:pt x="1887" y="22990"/>
                    <a:pt x="3039" y="24681"/>
                    <a:pt x="4485" y="26152"/>
                  </a:cubicBezTo>
                  <a:lnTo>
                    <a:pt x="25612" y="47254"/>
                  </a:lnTo>
                  <a:cubicBezTo>
                    <a:pt x="27058" y="48724"/>
                    <a:pt x="28774" y="49852"/>
                    <a:pt x="30661" y="50636"/>
                  </a:cubicBezTo>
                  <a:cubicBezTo>
                    <a:pt x="32499" y="51371"/>
                    <a:pt x="34435" y="51739"/>
                    <a:pt x="36420" y="51739"/>
                  </a:cubicBezTo>
                  <a:lnTo>
                    <a:pt x="36445" y="51739"/>
                  </a:lnTo>
                  <a:cubicBezTo>
                    <a:pt x="38430" y="51739"/>
                    <a:pt x="40366" y="51371"/>
                    <a:pt x="42204" y="50636"/>
                  </a:cubicBezTo>
                  <a:cubicBezTo>
                    <a:pt x="44116" y="49852"/>
                    <a:pt x="45807" y="48724"/>
                    <a:pt x="47278" y="47254"/>
                  </a:cubicBezTo>
                  <a:cubicBezTo>
                    <a:pt x="48724" y="45808"/>
                    <a:pt x="49851" y="44092"/>
                    <a:pt x="50635" y="42205"/>
                  </a:cubicBezTo>
                  <a:cubicBezTo>
                    <a:pt x="51371" y="40367"/>
                    <a:pt x="51763" y="38406"/>
                    <a:pt x="51763" y="36421"/>
                  </a:cubicBezTo>
                  <a:cubicBezTo>
                    <a:pt x="51763" y="34460"/>
                    <a:pt x="51371" y="32499"/>
                    <a:pt x="50635" y="30661"/>
                  </a:cubicBezTo>
                  <a:cubicBezTo>
                    <a:pt x="49851" y="28774"/>
                    <a:pt x="48724" y="27058"/>
                    <a:pt x="47278" y="25612"/>
                  </a:cubicBezTo>
                  <a:cubicBezTo>
                    <a:pt x="46690" y="25024"/>
                    <a:pt x="45930" y="24706"/>
                    <a:pt x="45096" y="24706"/>
                  </a:cubicBezTo>
                  <a:cubicBezTo>
                    <a:pt x="44288" y="24706"/>
                    <a:pt x="43503" y="25024"/>
                    <a:pt x="42940" y="25612"/>
                  </a:cubicBezTo>
                  <a:cubicBezTo>
                    <a:pt x="41739" y="26789"/>
                    <a:pt x="41739" y="28749"/>
                    <a:pt x="42940" y="29926"/>
                  </a:cubicBezTo>
                  <a:cubicBezTo>
                    <a:pt x="44680" y="31666"/>
                    <a:pt x="45636" y="33970"/>
                    <a:pt x="45636" y="36421"/>
                  </a:cubicBezTo>
                  <a:cubicBezTo>
                    <a:pt x="45636" y="38896"/>
                    <a:pt x="44680" y="41200"/>
                    <a:pt x="42940" y="42940"/>
                  </a:cubicBezTo>
                  <a:cubicBezTo>
                    <a:pt x="41200" y="44656"/>
                    <a:pt x="38896" y="45612"/>
                    <a:pt x="36445" y="45612"/>
                  </a:cubicBezTo>
                  <a:cubicBezTo>
                    <a:pt x="33969" y="45612"/>
                    <a:pt x="31666" y="44656"/>
                    <a:pt x="29950" y="42940"/>
                  </a:cubicBezTo>
                  <a:lnTo>
                    <a:pt x="8823" y="21813"/>
                  </a:lnTo>
                  <a:cubicBezTo>
                    <a:pt x="7083" y="20073"/>
                    <a:pt x="6127" y="17770"/>
                    <a:pt x="6127" y="15319"/>
                  </a:cubicBezTo>
                  <a:cubicBezTo>
                    <a:pt x="6127" y="12868"/>
                    <a:pt x="7083" y="10564"/>
                    <a:pt x="8823" y="8824"/>
                  </a:cubicBezTo>
                  <a:cubicBezTo>
                    <a:pt x="10564" y="7084"/>
                    <a:pt x="12867" y="6128"/>
                    <a:pt x="15318" y="6128"/>
                  </a:cubicBezTo>
                  <a:cubicBezTo>
                    <a:pt x="17769" y="6128"/>
                    <a:pt x="20097" y="7084"/>
                    <a:pt x="21813" y="8824"/>
                  </a:cubicBezTo>
                  <a:lnTo>
                    <a:pt x="34264" y="21274"/>
                  </a:lnTo>
                  <a:cubicBezTo>
                    <a:pt x="34852" y="21863"/>
                    <a:pt x="35612" y="22181"/>
                    <a:pt x="36445" y="22181"/>
                  </a:cubicBezTo>
                  <a:cubicBezTo>
                    <a:pt x="37254" y="22181"/>
                    <a:pt x="38013" y="21863"/>
                    <a:pt x="38602" y="21274"/>
                  </a:cubicBezTo>
                  <a:cubicBezTo>
                    <a:pt x="39803" y="20073"/>
                    <a:pt x="39803" y="18137"/>
                    <a:pt x="38602" y="16936"/>
                  </a:cubicBezTo>
                  <a:lnTo>
                    <a:pt x="26151" y="4486"/>
                  </a:lnTo>
                  <a:cubicBezTo>
                    <a:pt x="24705" y="3040"/>
                    <a:pt x="22990" y="1912"/>
                    <a:pt x="21102" y="1128"/>
                  </a:cubicBezTo>
                  <a:cubicBezTo>
                    <a:pt x="19264" y="393"/>
                    <a:pt x="17328" y="1"/>
                    <a:pt x="15343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1466325" y="2156525"/>
              <a:ext cx="459575" cy="459575"/>
            </a:xfrm>
            <a:custGeom>
              <a:avLst/>
              <a:gdLst/>
              <a:ahLst/>
              <a:cxnLst/>
              <a:rect l="l" t="t" r="r" b="b"/>
              <a:pathLst>
                <a:path w="18383" h="18383" extrusionOk="0">
                  <a:moveTo>
                    <a:pt x="9192" y="6128"/>
                  </a:moveTo>
                  <a:cubicBezTo>
                    <a:pt x="10883" y="6128"/>
                    <a:pt x="12255" y="7525"/>
                    <a:pt x="12255" y="9192"/>
                  </a:cubicBezTo>
                  <a:cubicBezTo>
                    <a:pt x="12255" y="10883"/>
                    <a:pt x="10883" y="12255"/>
                    <a:pt x="9192" y="12255"/>
                  </a:cubicBezTo>
                  <a:cubicBezTo>
                    <a:pt x="7501" y="12255"/>
                    <a:pt x="6128" y="10883"/>
                    <a:pt x="6128" y="9192"/>
                  </a:cubicBezTo>
                  <a:cubicBezTo>
                    <a:pt x="6128" y="7525"/>
                    <a:pt x="7501" y="6128"/>
                    <a:pt x="9192" y="6128"/>
                  </a:cubicBezTo>
                  <a:close/>
                  <a:moveTo>
                    <a:pt x="9192" y="1"/>
                  </a:moveTo>
                  <a:cubicBezTo>
                    <a:pt x="4118" y="1"/>
                    <a:pt x="1" y="4143"/>
                    <a:pt x="1" y="9192"/>
                  </a:cubicBezTo>
                  <a:cubicBezTo>
                    <a:pt x="1" y="14265"/>
                    <a:pt x="4118" y="18383"/>
                    <a:pt x="9192" y="18383"/>
                  </a:cubicBezTo>
                  <a:cubicBezTo>
                    <a:pt x="14265" y="18383"/>
                    <a:pt x="18383" y="14265"/>
                    <a:pt x="18383" y="9192"/>
                  </a:cubicBezTo>
                  <a:cubicBezTo>
                    <a:pt x="18383" y="4143"/>
                    <a:pt x="14265" y="1"/>
                    <a:pt x="9192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3304500" y="523025"/>
              <a:ext cx="459550" cy="459575"/>
            </a:xfrm>
            <a:custGeom>
              <a:avLst/>
              <a:gdLst/>
              <a:ahLst/>
              <a:cxnLst/>
              <a:rect l="l" t="t" r="r" b="b"/>
              <a:pathLst>
                <a:path w="18382" h="18383" extrusionOk="0">
                  <a:moveTo>
                    <a:pt x="9191" y="6128"/>
                  </a:moveTo>
                  <a:cubicBezTo>
                    <a:pt x="10882" y="6128"/>
                    <a:pt x="12255" y="7500"/>
                    <a:pt x="12255" y="9191"/>
                  </a:cubicBezTo>
                  <a:cubicBezTo>
                    <a:pt x="12255" y="10882"/>
                    <a:pt x="10882" y="12255"/>
                    <a:pt x="9191" y="12255"/>
                  </a:cubicBezTo>
                  <a:cubicBezTo>
                    <a:pt x="7500" y="12255"/>
                    <a:pt x="6127" y="10882"/>
                    <a:pt x="6127" y="9191"/>
                  </a:cubicBezTo>
                  <a:cubicBezTo>
                    <a:pt x="6127" y="7500"/>
                    <a:pt x="7500" y="6128"/>
                    <a:pt x="9191" y="6128"/>
                  </a:cubicBezTo>
                  <a:close/>
                  <a:moveTo>
                    <a:pt x="9191" y="1"/>
                  </a:moveTo>
                  <a:cubicBezTo>
                    <a:pt x="4118" y="1"/>
                    <a:pt x="0" y="4118"/>
                    <a:pt x="0" y="9191"/>
                  </a:cubicBezTo>
                  <a:cubicBezTo>
                    <a:pt x="0" y="14240"/>
                    <a:pt x="4118" y="18382"/>
                    <a:pt x="9191" y="18382"/>
                  </a:cubicBezTo>
                  <a:cubicBezTo>
                    <a:pt x="14264" y="18382"/>
                    <a:pt x="18382" y="14240"/>
                    <a:pt x="18382" y="9191"/>
                  </a:cubicBezTo>
                  <a:cubicBezTo>
                    <a:pt x="18382" y="4118"/>
                    <a:pt x="14264" y="1"/>
                    <a:pt x="9191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5582575" y="2055450"/>
              <a:ext cx="459575" cy="459550"/>
            </a:xfrm>
            <a:custGeom>
              <a:avLst/>
              <a:gdLst/>
              <a:ahLst/>
              <a:cxnLst/>
              <a:rect l="l" t="t" r="r" b="b"/>
              <a:pathLst>
                <a:path w="18383" h="18382" extrusionOk="0">
                  <a:moveTo>
                    <a:pt x="9192" y="6127"/>
                  </a:moveTo>
                  <a:cubicBezTo>
                    <a:pt x="10883" y="6127"/>
                    <a:pt x="12255" y="7500"/>
                    <a:pt x="12255" y="9191"/>
                  </a:cubicBezTo>
                  <a:cubicBezTo>
                    <a:pt x="12255" y="10882"/>
                    <a:pt x="10883" y="12254"/>
                    <a:pt x="9192" y="12254"/>
                  </a:cubicBezTo>
                  <a:cubicBezTo>
                    <a:pt x="7501" y="12254"/>
                    <a:pt x="6128" y="10882"/>
                    <a:pt x="6128" y="9191"/>
                  </a:cubicBezTo>
                  <a:cubicBezTo>
                    <a:pt x="6128" y="7500"/>
                    <a:pt x="7501" y="6127"/>
                    <a:pt x="9192" y="6127"/>
                  </a:cubicBezTo>
                  <a:close/>
                  <a:moveTo>
                    <a:pt x="9192" y="0"/>
                  </a:moveTo>
                  <a:cubicBezTo>
                    <a:pt x="4118" y="0"/>
                    <a:pt x="1" y="4117"/>
                    <a:pt x="1" y="9191"/>
                  </a:cubicBezTo>
                  <a:cubicBezTo>
                    <a:pt x="1" y="14240"/>
                    <a:pt x="4118" y="18382"/>
                    <a:pt x="9192" y="18382"/>
                  </a:cubicBezTo>
                  <a:cubicBezTo>
                    <a:pt x="14265" y="18382"/>
                    <a:pt x="18382" y="14240"/>
                    <a:pt x="18382" y="9191"/>
                  </a:cubicBezTo>
                  <a:cubicBezTo>
                    <a:pt x="18382" y="4117"/>
                    <a:pt x="14265" y="0"/>
                    <a:pt x="9192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>
              <a:off x="4325900" y="4608025"/>
              <a:ext cx="459550" cy="459575"/>
            </a:xfrm>
            <a:custGeom>
              <a:avLst/>
              <a:gdLst/>
              <a:ahLst/>
              <a:cxnLst/>
              <a:rect l="l" t="t" r="r" b="b"/>
              <a:pathLst>
                <a:path w="18382" h="18383" extrusionOk="0">
                  <a:moveTo>
                    <a:pt x="9191" y="6128"/>
                  </a:moveTo>
                  <a:cubicBezTo>
                    <a:pt x="10882" y="6128"/>
                    <a:pt x="12255" y="7500"/>
                    <a:pt x="12255" y="9191"/>
                  </a:cubicBezTo>
                  <a:cubicBezTo>
                    <a:pt x="12255" y="10882"/>
                    <a:pt x="10882" y="12255"/>
                    <a:pt x="9191" y="12255"/>
                  </a:cubicBezTo>
                  <a:cubicBezTo>
                    <a:pt x="7500" y="12255"/>
                    <a:pt x="6128" y="10882"/>
                    <a:pt x="6128" y="9191"/>
                  </a:cubicBezTo>
                  <a:cubicBezTo>
                    <a:pt x="6128" y="7500"/>
                    <a:pt x="7500" y="6128"/>
                    <a:pt x="9191" y="6128"/>
                  </a:cubicBezTo>
                  <a:close/>
                  <a:moveTo>
                    <a:pt x="9191" y="1"/>
                  </a:moveTo>
                  <a:cubicBezTo>
                    <a:pt x="4118" y="1"/>
                    <a:pt x="0" y="4118"/>
                    <a:pt x="0" y="9191"/>
                  </a:cubicBezTo>
                  <a:cubicBezTo>
                    <a:pt x="0" y="14240"/>
                    <a:pt x="4118" y="18382"/>
                    <a:pt x="9191" y="18382"/>
                  </a:cubicBezTo>
                  <a:cubicBezTo>
                    <a:pt x="14264" y="18382"/>
                    <a:pt x="18382" y="14240"/>
                    <a:pt x="18382" y="9191"/>
                  </a:cubicBezTo>
                  <a:cubicBezTo>
                    <a:pt x="18382" y="4118"/>
                    <a:pt x="14264" y="1"/>
                    <a:pt x="9191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4251150" y="2718400"/>
              <a:ext cx="459550" cy="459575"/>
            </a:xfrm>
            <a:custGeom>
              <a:avLst/>
              <a:gdLst/>
              <a:ahLst/>
              <a:cxnLst/>
              <a:rect l="l" t="t" r="r" b="b"/>
              <a:pathLst>
                <a:path w="18382" h="18383" extrusionOk="0">
                  <a:moveTo>
                    <a:pt x="9191" y="6128"/>
                  </a:moveTo>
                  <a:cubicBezTo>
                    <a:pt x="10882" y="6128"/>
                    <a:pt x="12255" y="7500"/>
                    <a:pt x="12255" y="9191"/>
                  </a:cubicBezTo>
                  <a:cubicBezTo>
                    <a:pt x="12255" y="10882"/>
                    <a:pt x="10882" y="12255"/>
                    <a:pt x="9191" y="12255"/>
                  </a:cubicBezTo>
                  <a:cubicBezTo>
                    <a:pt x="7500" y="12255"/>
                    <a:pt x="6128" y="10882"/>
                    <a:pt x="6128" y="9191"/>
                  </a:cubicBezTo>
                  <a:cubicBezTo>
                    <a:pt x="6128" y="7500"/>
                    <a:pt x="7500" y="6128"/>
                    <a:pt x="9191" y="6128"/>
                  </a:cubicBezTo>
                  <a:close/>
                  <a:moveTo>
                    <a:pt x="9191" y="1"/>
                  </a:moveTo>
                  <a:cubicBezTo>
                    <a:pt x="4118" y="1"/>
                    <a:pt x="0" y="4118"/>
                    <a:pt x="0" y="9191"/>
                  </a:cubicBezTo>
                  <a:cubicBezTo>
                    <a:pt x="0" y="14265"/>
                    <a:pt x="4118" y="18382"/>
                    <a:pt x="9191" y="18382"/>
                  </a:cubicBezTo>
                  <a:cubicBezTo>
                    <a:pt x="14240" y="18382"/>
                    <a:pt x="18382" y="14265"/>
                    <a:pt x="18382" y="9191"/>
                  </a:cubicBezTo>
                  <a:cubicBezTo>
                    <a:pt x="18382" y="4118"/>
                    <a:pt x="14240" y="1"/>
                    <a:pt x="9191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2283100" y="4403375"/>
              <a:ext cx="459550" cy="459575"/>
            </a:xfrm>
            <a:custGeom>
              <a:avLst/>
              <a:gdLst/>
              <a:ahLst/>
              <a:cxnLst/>
              <a:rect l="l" t="t" r="r" b="b"/>
              <a:pathLst>
                <a:path w="18382" h="18383" extrusionOk="0">
                  <a:moveTo>
                    <a:pt x="9191" y="6128"/>
                  </a:moveTo>
                  <a:cubicBezTo>
                    <a:pt x="10882" y="6128"/>
                    <a:pt x="12255" y="7500"/>
                    <a:pt x="12255" y="9191"/>
                  </a:cubicBezTo>
                  <a:cubicBezTo>
                    <a:pt x="12255" y="10883"/>
                    <a:pt x="10882" y="12255"/>
                    <a:pt x="9191" y="12255"/>
                  </a:cubicBezTo>
                  <a:cubicBezTo>
                    <a:pt x="7500" y="12255"/>
                    <a:pt x="6127" y="10883"/>
                    <a:pt x="6127" y="9191"/>
                  </a:cubicBezTo>
                  <a:cubicBezTo>
                    <a:pt x="6127" y="7500"/>
                    <a:pt x="7500" y="6128"/>
                    <a:pt x="9191" y="6128"/>
                  </a:cubicBezTo>
                  <a:close/>
                  <a:moveTo>
                    <a:pt x="9191" y="1"/>
                  </a:moveTo>
                  <a:cubicBezTo>
                    <a:pt x="4142" y="1"/>
                    <a:pt x="0" y="4143"/>
                    <a:pt x="0" y="9191"/>
                  </a:cubicBezTo>
                  <a:cubicBezTo>
                    <a:pt x="0" y="14265"/>
                    <a:pt x="4142" y="18382"/>
                    <a:pt x="9191" y="18382"/>
                  </a:cubicBezTo>
                  <a:cubicBezTo>
                    <a:pt x="14264" y="18382"/>
                    <a:pt x="18382" y="14265"/>
                    <a:pt x="18382" y="9191"/>
                  </a:cubicBezTo>
                  <a:cubicBezTo>
                    <a:pt x="18382" y="4143"/>
                    <a:pt x="14264" y="1"/>
                    <a:pt x="9191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5476575" y="2718400"/>
              <a:ext cx="670950" cy="670950"/>
            </a:xfrm>
            <a:custGeom>
              <a:avLst/>
              <a:gdLst/>
              <a:ahLst/>
              <a:cxnLst/>
              <a:rect l="l" t="t" r="r" b="b"/>
              <a:pathLst>
                <a:path w="26838" h="26838" extrusionOk="0">
                  <a:moveTo>
                    <a:pt x="17647" y="6128"/>
                  </a:moveTo>
                  <a:cubicBezTo>
                    <a:pt x="19338" y="6128"/>
                    <a:pt x="20711" y="7500"/>
                    <a:pt x="20711" y="9191"/>
                  </a:cubicBezTo>
                  <a:cubicBezTo>
                    <a:pt x="20711" y="10882"/>
                    <a:pt x="19338" y="12255"/>
                    <a:pt x="17647" y="12255"/>
                  </a:cubicBezTo>
                  <a:cubicBezTo>
                    <a:pt x="14682" y="12255"/>
                    <a:pt x="12255" y="14681"/>
                    <a:pt x="12255" y="17647"/>
                  </a:cubicBezTo>
                  <a:cubicBezTo>
                    <a:pt x="12255" y="19338"/>
                    <a:pt x="10883" y="20710"/>
                    <a:pt x="9192" y="20710"/>
                  </a:cubicBezTo>
                  <a:cubicBezTo>
                    <a:pt x="7501" y="20710"/>
                    <a:pt x="6128" y="19338"/>
                    <a:pt x="6128" y="17647"/>
                  </a:cubicBezTo>
                  <a:cubicBezTo>
                    <a:pt x="6128" y="11299"/>
                    <a:pt x="11299" y="6128"/>
                    <a:pt x="17647" y="6128"/>
                  </a:cubicBezTo>
                  <a:close/>
                  <a:moveTo>
                    <a:pt x="17647" y="1"/>
                  </a:moveTo>
                  <a:cubicBezTo>
                    <a:pt x="7917" y="1"/>
                    <a:pt x="1" y="7917"/>
                    <a:pt x="1" y="17647"/>
                  </a:cubicBezTo>
                  <a:cubicBezTo>
                    <a:pt x="1" y="22720"/>
                    <a:pt x="4143" y="26838"/>
                    <a:pt x="9192" y="26838"/>
                  </a:cubicBezTo>
                  <a:cubicBezTo>
                    <a:pt x="14020" y="26838"/>
                    <a:pt x="18015" y="23088"/>
                    <a:pt x="18358" y="18358"/>
                  </a:cubicBezTo>
                  <a:cubicBezTo>
                    <a:pt x="23113" y="17990"/>
                    <a:pt x="26838" y="14020"/>
                    <a:pt x="26838" y="9191"/>
                  </a:cubicBezTo>
                  <a:cubicBezTo>
                    <a:pt x="26838" y="4118"/>
                    <a:pt x="22720" y="1"/>
                    <a:pt x="17647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3795900" y="3994075"/>
              <a:ext cx="670950" cy="670950"/>
            </a:xfrm>
            <a:custGeom>
              <a:avLst/>
              <a:gdLst/>
              <a:ahLst/>
              <a:cxnLst/>
              <a:rect l="l" t="t" r="r" b="b"/>
              <a:pathLst>
                <a:path w="26838" h="26838" extrusionOk="0">
                  <a:moveTo>
                    <a:pt x="17647" y="6128"/>
                  </a:moveTo>
                  <a:cubicBezTo>
                    <a:pt x="19338" y="6128"/>
                    <a:pt x="20710" y="7500"/>
                    <a:pt x="20710" y="9192"/>
                  </a:cubicBezTo>
                  <a:cubicBezTo>
                    <a:pt x="20710" y="15564"/>
                    <a:pt x="15563" y="20711"/>
                    <a:pt x="9191" y="20711"/>
                  </a:cubicBezTo>
                  <a:cubicBezTo>
                    <a:pt x="7500" y="20711"/>
                    <a:pt x="6127" y="19338"/>
                    <a:pt x="6127" y="17647"/>
                  </a:cubicBezTo>
                  <a:cubicBezTo>
                    <a:pt x="6127" y="15980"/>
                    <a:pt x="7500" y="14583"/>
                    <a:pt x="9191" y="14583"/>
                  </a:cubicBezTo>
                  <a:cubicBezTo>
                    <a:pt x="12181" y="14583"/>
                    <a:pt x="14583" y="12182"/>
                    <a:pt x="14583" y="9192"/>
                  </a:cubicBezTo>
                  <a:cubicBezTo>
                    <a:pt x="14583" y="7500"/>
                    <a:pt x="15980" y="6128"/>
                    <a:pt x="17647" y="6128"/>
                  </a:cubicBezTo>
                  <a:close/>
                  <a:moveTo>
                    <a:pt x="17647" y="1"/>
                  </a:moveTo>
                  <a:cubicBezTo>
                    <a:pt x="12818" y="1"/>
                    <a:pt x="8848" y="3751"/>
                    <a:pt x="8505" y="8481"/>
                  </a:cubicBezTo>
                  <a:cubicBezTo>
                    <a:pt x="3750" y="8848"/>
                    <a:pt x="0" y="12819"/>
                    <a:pt x="0" y="17647"/>
                  </a:cubicBezTo>
                  <a:cubicBezTo>
                    <a:pt x="0" y="22720"/>
                    <a:pt x="4142" y="26838"/>
                    <a:pt x="9191" y="26838"/>
                  </a:cubicBezTo>
                  <a:cubicBezTo>
                    <a:pt x="18921" y="26838"/>
                    <a:pt x="26837" y="18922"/>
                    <a:pt x="26837" y="9192"/>
                  </a:cubicBezTo>
                  <a:cubicBezTo>
                    <a:pt x="26837" y="4143"/>
                    <a:pt x="22720" y="1"/>
                    <a:pt x="17647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2242050" y="2398250"/>
              <a:ext cx="586375" cy="758275"/>
            </a:xfrm>
            <a:custGeom>
              <a:avLst/>
              <a:gdLst/>
              <a:ahLst/>
              <a:cxnLst/>
              <a:rect l="l" t="t" r="r" b="b"/>
              <a:pathLst>
                <a:path w="23455" h="30331" extrusionOk="0">
                  <a:moveTo>
                    <a:pt x="13382" y="6140"/>
                  </a:moveTo>
                  <a:cubicBezTo>
                    <a:pt x="14215" y="6140"/>
                    <a:pt x="14975" y="6459"/>
                    <a:pt x="15563" y="7022"/>
                  </a:cubicBezTo>
                  <a:cubicBezTo>
                    <a:pt x="16740" y="8223"/>
                    <a:pt x="16740" y="10160"/>
                    <a:pt x="15563" y="11360"/>
                  </a:cubicBezTo>
                  <a:cubicBezTo>
                    <a:pt x="14534" y="12365"/>
                    <a:pt x="13970" y="13738"/>
                    <a:pt x="13970" y="15184"/>
                  </a:cubicBezTo>
                  <a:cubicBezTo>
                    <a:pt x="13970" y="16605"/>
                    <a:pt x="14534" y="17978"/>
                    <a:pt x="15563" y="18983"/>
                  </a:cubicBezTo>
                  <a:cubicBezTo>
                    <a:pt x="16740" y="20184"/>
                    <a:pt x="16740" y="22120"/>
                    <a:pt x="15563" y="23321"/>
                  </a:cubicBezTo>
                  <a:cubicBezTo>
                    <a:pt x="14975" y="23909"/>
                    <a:pt x="14215" y="24228"/>
                    <a:pt x="13382" y="24228"/>
                  </a:cubicBezTo>
                  <a:cubicBezTo>
                    <a:pt x="12573" y="24228"/>
                    <a:pt x="11813" y="23909"/>
                    <a:pt x="11225" y="23321"/>
                  </a:cubicBezTo>
                  <a:cubicBezTo>
                    <a:pt x="6740" y="18836"/>
                    <a:pt x="6740" y="11508"/>
                    <a:pt x="11225" y="7022"/>
                  </a:cubicBezTo>
                  <a:cubicBezTo>
                    <a:pt x="11813" y="6459"/>
                    <a:pt x="12573" y="6140"/>
                    <a:pt x="13382" y="6140"/>
                  </a:cubicBezTo>
                  <a:close/>
                  <a:moveTo>
                    <a:pt x="13382" y="1"/>
                  </a:moveTo>
                  <a:cubicBezTo>
                    <a:pt x="11029" y="1"/>
                    <a:pt x="8676" y="895"/>
                    <a:pt x="6887" y="2684"/>
                  </a:cubicBezTo>
                  <a:cubicBezTo>
                    <a:pt x="0" y="9571"/>
                    <a:pt x="0" y="20772"/>
                    <a:pt x="6887" y="27659"/>
                  </a:cubicBezTo>
                  <a:cubicBezTo>
                    <a:pt x="8676" y="29448"/>
                    <a:pt x="11029" y="30330"/>
                    <a:pt x="13382" y="30330"/>
                  </a:cubicBezTo>
                  <a:cubicBezTo>
                    <a:pt x="15735" y="30330"/>
                    <a:pt x="18088" y="29448"/>
                    <a:pt x="19877" y="27659"/>
                  </a:cubicBezTo>
                  <a:cubicBezTo>
                    <a:pt x="23308" y="24228"/>
                    <a:pt x="23455" y="18787"/>
                    <a:pt x="20367" y="15184"/>
                  </a:cubicBezTo>
                  <a:cubicBezTo>
                    <a:pt x="23455" y="11557"/>
                    <a:pt x="23308" y="6116"/>
                    <a:pt x="19877" y="2684"/>
                  </a:cubicBezTo>
                  <a:cubicBezTo>
                    <a:pt x="18088" y="895"/>
                    <a:pt x="15735" y="1"/>
                    <a:pt x="13382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4790950" y="2215350"/>
              <a:ext cx="723650" cy="723650"/>
            </a:xfrm>
            <a:custGeom>
              <a:avLst/>
              <a:gdLst/>
              <a:ahLst/>
              <a:cxnLst/>
              <a:rect l="l" t="t" r="r" b="b"/>
              <a:pathLst>
                <a:path w="28946" h="28946" extrusionOk="0">
                  <a:moveTo>
                    <a:pt x="19755" y="6128"/>
                  </a:moveTo>
                  <a:cubicBezTo>
                    <a:pt x="20563" y="6128"/>
                    <a:pt x="21348" y="6447"/>
                    <a:pt x="21911" y="7010"/>
                  </a:cubicBezTo>
                  <a:cubicBezTo>
                    <a:pt x="22500" y="7599"/>
                    <a:pt x="22818" y="8358"/>
                    <a:pt x="22818" y="9192"/>
                  </a:cubicBezTo>
                  <a:cubicBezTo>
                    <a:pt x="22818" y="10000"/>
                    <a:pt x="22500" y="10785"/>
                    <a:pt x="21911" y="11348"/>
                  </a:cubicBezTo>
                  <a:lnTo>
                    <a:pt x="11373" y="21912"/>
                  </a:lnTo>
                  <a:cubicBezTo>
                    <a:pt x="10784" y="22500"/>
                    <a:pt x="10025" y="22818"/>
                    <a:pt x="9191" y="22818"/>
                  </a:cubicBezTo>
                  <a:cubicBezTo>
                    <a:pt x="8383" y="22818"/>
                    <a:pt x="7598" y="22500"/>
                    <a:pt x="7035" y="21912"/>
                  </a:cubicBezTo>
                  <a:cubicBezTo>
                    <a:pt x="6446" y="21323"/>
                    <a:pt x="6128" y="20564"/>
                    <a:pt x="6128" y="19755"/>
                  </a:cubicBezTo>
                  <a:cubicBezTo>
                    <a:pt x="6128" y="18922"/>
                    <a:pt x="6446" y="18162"/>
                    <a:pt x="7035" y="17574"/>
                  </a:cubicBezTo>
                  <a:lnTo>
                    <a:pt x="17598" y="7010"/>
                  </a:lnTo>
                  <a:cubicBezTo>
                    <a:pt x="18162" y="6447"/>
                    <a:pt x="18946" y="6128"/>
                    <a:pt x="19755" y="6128"/>
                  </a:cubicBezTo>
                  <a:close/>
                  <a:moveTo>
                    <a:pt x="19755" y="1"/>
                  </a:moveTo>
                  <a:cubicBezTo>
                    <a:pt x="17304" y="1"/>
                    <a:pt x="15000" y="957"/>
                    <a:pt x="13260" y="2697"/>
                  </a:cubicBezTo>
                  <a:lnTo>
                    <a:pt x="2697" y="13260"/>
                  </a:lnTo>
                  <a:cubicBezTo>
                    <a:pt x="956" y="14976"/>
                    <a:pt x="1" y="17279"/>
                    <a:pt x="1" y="19755"/>
                  </a:cubicBezTo>
                  <a:cubicBezTo>
                    <a:pt x="1" y="22206"/>
                    <a:pt x="956" y="24510"/>
                    <a:pt x="2697" y="26250"/>
                  </a:cubicBezTo>
                  <a:cubicBezTo>
                    <a:pt x="4437" y="27990"/>
                    <a:pt x="6740" y="28946"/>
                    <a:pt x="9191" y="28946"/>
                  </a:cubicBezTo>
                  <a:cubicBezTo>
                    <a:pt x="11642" y="28946"/>
                    <a:pt x="13971" y="27990"/>
                    <a:pt x="15686" y="26250"/>
                  </a:cubicBezTo>
                  <a:lnTo>
                    <a:pt x="26249" y="15686"/>
                  </a:lnTo>
                  <a:cubicBezTo>
                    <a:pt x="27990" y="13946"/>
                    <a:pt x="28945" y="11642"/>
                    <a:pt x="28945" y="9192"/>
                  </a:cubicBezTo>
                  <a:cubicBezTo>
                    <a:pt x="28945" y="6741"/>
                    <a:pt x="27990" y="4437"/>
                    <a:pt x="26249" y="2697"/>
                  </a:cubicBezTo>
                  <a:cubicBezTo>
                    <a:pt x="24509" y="957"/>
                    <a:pt x="22205" y="1"/>
                    <a:pt x="19755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3773225" y="3190800"/>
              <a:ext cx="723650" cy="723650"/>
            </a:xfrm>
            <a:custGeom>
              <a:avLst/>
              <a:gdLst/>
              <a:ahLst/>
              <a:cxnLst/>
              <a:rect l="l" t="t" r="r" b="b"/>
              <a:pathLst>
                <a:path w="28946" h="28946" extrusionOk="0">
                  <a:moveTo>
                    <a:pt x="9191" y="6128"/>
                  </a:moveTo>
                  <a:cubicBezTo>
                    <a:pt x="10000" y="6128"/>
                    <a:pt x="10784" y="6447"/>
                    <a:pt x="11348" y="7010"/>
                  </a:cubicBezTo>
                  <a:lnTo>
                    <a:pt x="21911" y="17574"/>
                  </a:lnTo>
                  <a:cubicBezTo>
                    <a:pt x="22500" y="18162"/>
                    <a:pt x="22818" y="18922"/>
                    <a:pt x="22818" y="19755"/>
                  </a:cubicBezTo>
                  <a:cubicBezTo>
                    <a:pt x="22818" y="20564"/>
                    <a:pt x="22500" y="21323"/>
                    <a:pt x="21911" y="21912"/>
                  </a:cubicBezTo>
                  <a:cubicBezTo>
                    <a:pt x="21323" y="22500"/>
                    <a:pt x="20563" y="22818"/>
                    <a:pt x="19755" y="22818"/>
                  </a:cubicBezTo>
                  <a:cubicBezTo>
                    <a:pt x="18921" y="22818"/>
                    <a:pt x="18161" y="22500"/>
                    <a:pt x="17573" y="21912"/>
                  </a:cubicBezTo>
                  <a:lnTo>
                    <a:pt x="7010" y="11348"/>
                  </a:lnTo>
                  <a:cubicBezTo>
                    <a:pt x="6446" y="10785"/>
                    <a:pt x="6128" y="10000"/>
                    <a:pt x="6128" y="9192"/>
                  </a:cubicBezTo>
                  <a:cubicBezTo>
                    <a:pt x="6128" y="8358"/>
                    <a:pt x="6446" y="7598"/>
                    <a:pt x="7010" y="7010"/>
                  </a:cubicBezTo>
                  <a:cubicBezTo>
                    <a:pt x="7598" y="6447"/>
                    <a:pt x="8358" y="6128"/>
                    <a:pt x="9191" y="6128"/>
                  </a:cubicBezTo>
                  <a:close/>
                  <a:moveTo>
                    <a:pt x="9191" y="1"/>
                  </a:moveTo>
                  <a:cubicBezTo>
                    <a:pt x="6740" y="1"/>
                    <a:pt x="4412" y="957"/>
                    <a:pt x="2696" y="2697"/>
                  </a:cubicBezTo>
                  <a:cubicBezTo>
                    <a:pt x="956" y="4412"/>
                    <a:pt x="0" y="6741"/>
                    <a:pt x="0" y="9192"/>
                  </a:cubicBezTo>
                  <a:cubicBezTo>
                    <a:pt x="0" y="11642"/>
                    <a:pt x="956" y="13946"/>
                    <a:pt x="2696" y="15686"/>
                  </a:cubicBezTo>
                  <a:lnTo>
                    <a:pt x="13235" y="26250"/>
                  </a:lnTo>
                  <a:cubicBezTo>
                    <a:pt x="14975" y="27990"/>
                    <a:pt x="17279" y="28946"/>
                    <a:pt x="19755" y="28946"/>
                  </a:cubicBezTo>
                  <a:cubicBezTo>
                    <a:pt x="22205" y="28946"/>
                    <a:pt x="24509" y="27990"/>
                    <a:pt x="26249" y="26250"/>
                  </a:cubicBezTo>
                  <a:cubicBezTo>
                    <a:pt x="27989" y="24510"/>
                    <a:pt x="28945" y="22206"/>
                    <a:pt x="28945" y="19755"/>
                  </a:cubicBezTo>
                  <a:cubicBezTo>
                    <a:pt x="28945" y="17279"/>
                    <a:pt x="27989" y="14976"/>
                    <a:pt x="26249" y="13236"/>
                  </a:cubicBezTo>
                  <a:lnTo>
                    <a:pt x="15686" y="2697"/>
                  </a:lnTo>
                  <a:cubicBezTo>
                    <a:pt x="13946" y="957"/>
                    <a:pt x="11642" y="1"/>
                    <a:pt x="9191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1628700" y="174662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1"/>
                  </a:moveTo>
                  <a:cubicBezTo>
                    <a:pt x="1373" y="1"/>
                    <a:pt x="1" y="1373"/>
                    <a:pt x="1" y="3064"/>
                  </a:cubicBezTo>
                  <a:cubicBezTo>
                    <a:pt x="1" y="4755"/>
                    <a:pt x="1373" y="6128"/>
                    <a:pt x="3064" y="6128"/>
                  </a:cubicBezTo>
                  <a:cubicBezTo>
                    <a:pt x="4755" y="6128"/>
                    <a:pt x="6128" y="4755"/>
                    <a:pt x="6128" y="3064"/>
                  </a:cubicBezTo>
                  <a:cubicBezTo>
                    <a:pt x="6128" y="1373"/>
                    <a:pt x="4755" y="1"/>
                    <a:pt x="3064" y="1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2751825" y="72522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3"/>
                    <a:pt x="0" y="3064"/>
                  </a:cubicBezTo>
                  <a:cubicBezTo>
                    <a:pt x="0" y="4755"/>
                    <a:pt x="1373" y="6128"/>
                    <a:pt x="3064" y="6128"/>
                  </a:cubicBezTo>
                  <a:cubicBezTo>
                    <a:pt x="4755" y="6128"/>
                    <a:pt x="6128" y="4755"/>
                    <a:pt x="6128" y="3064"/>
                  </a:cubicBezTo>
                  <a:cubicBezTo>
                    <a:pt x="6128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5400000" y="1485000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3"/>
                    <a:pt x="0" y="3064"/>
                  </a:cubicBezTo>
                  <a:cubicBezTo>
                    <a:pt x="0" y="4755"/>
                    <a:pt x="1373" y="6128"/>
                    <a:pt x="3064" y="6128"/>
                  </a:cubicBezTo>
                  <a:cubicBezTo>
                    <a:pt x="4755" y="6128"/>
                    <a:pt x="6127" y="4755"/>
                    <a:pt x="6127" y="3064"/>
                  </a:cubicBezTo>
                  <a:cubicBezTo>
                    <a:pt x="6127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4726625" y="85267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3"/>
                    <a:pt x="0" y="3064"/>
                  </a:cubicBezTo>
                  <a:cubicBezTo>
                    <a:pt x="0" y="4755"/>
                    <a:pt x="1373" y="6127"/>
                    <a:pt x="3064" y="6127"/>
                  </a:cubicBezTo>
                  <a:cubicBezTo>
                    <a:pt x="4755" y="6127"/>
                    <a:pt x="6127" y="4755"/>
                    <a:pt x="6127" y="3064"/>
                  </a:cubicBezTo>
                  <a:cubicBezTo>
                    <a:pt x="6127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3415400" y="1771750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3"/>
                    <a:pt x="0" y="3064"/>
                  </a:cubicBezTo>
                  <a:cubicBezTo>
                    <a:pt x="0" y="4755"/>
                    <a:pt x="1373" y="6128"/>
                    <a:pt x="3064" y="6128"/>
                  </a:cubicBezTo>
                  <a:cubicBezTo>
                    <a:pt x="4755" y="6128"/>
                    <a:pt x="6128" y="4755"/>
                    <a:pt x="6128" y="3064"/>
                  </a:cubicBezTo>
                  <a:cubicBezTo>
                    <a:pt x="6128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3662325" y="23812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2"/>
                    <a:pt x="0" y="3064"/>
                  </a:cubicBezTo>
                  <a:cubicBezTo>
                    <a:pt x="0" y="4755"/>
                    <a:pt x="1373" y="6127"/>
                    <a:pt x="3064" y="6127"/>
                  </a:cubicBezTo>
                  <a:cubicBezTo>
                    <a:pt x="4755" y="6127"/>
                    <a:pt x="6128" y="4755"/>
                    <a:pt x="6128" y="3064"/>
                  </a:cubicBezTo>
                  <a:cubicBezTo>
                    <a:pt x="6128" y="1372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3662325" y="531327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0" y="1373"/>
                    <a:pt x="0" y="3064"/>
                  </a:cubicBezTo>
                  <a:cubicBezTo>
                    <a:pt x="0" y="4755"/>
                    <a:pt x="1373" y="6127"/>
                    <a:pt x="3064" y="6127"/>
                  </a:cubicBezTo>
                  <a:cubicBezTo>
                    <a:pt x="4755" y="6127"/>
                    <a:pt x="6128" y="4755"/>
                    <a:pt x="6128" y="3064"/>
                  </a:cubicBezTo>
                  <a:cubicBezTo>
                    <a:pt x="6128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3926400" y="4937675"/>
              <a:ext cx="153200" cy="153200"/>
            </a:xfrm>
            <a:custGeom>
              <a:avLst/>
              <a:gdLst/>
              <a:ahLst/>
              <a:cxnLst/>
              <a:rect l="l" t="t" r="r" b="b"/>
              <a:pathLst>
                <a:path w="6128" h="6128" extrusionOk="0">
                  <a:moveTo>
                    <a:pt x="3064" y="0"/>
                  </a:moveTo>
                  <a:cubicBezTo>
                    <a:pt x="1373" y="0"/>
                    <a:pt x="1" y="1373"/>
                    <a:pt x="1" y="3064"/>
                  </a:cubicBezTo>
                  <a:cubicBezTo>
                    <a:pt x="1" y="4755"/>
                    <a:pt x="1373" y="6127"/>
                    <a:pt x="3064" y="6127"/>
                  </a:cubicBezTo>
                  <a:cubicBezTo>
                    <a:pt x="4755" y="6127"/>
                    <a:pt x="6128" y="4755"/>
                    <a:pt x="6128" y="3064"/>
                  </a:cubicBezTo>
                  <a:cubicBezTo>
                    <a:pt x="6128" y="1373"/>
                    <a:pt x="4755" y="0"/>
                    <a:pt x="3064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2828400" y="3735525"/>
              <a:ext cx="153225" cy="153200"/>
            </a:xfrm>
            <a:custGeom>
              <a:avLst/>
              <a:gdLst/>
              <a:ahLst/>
              <a:cxnLst/>
              <a:rect l="l" t="t" r="r" b="b"/>
              <a:pathLst>
                <a:path w="6129" h="6128" extrusionOk="0">
                  <a:moveTo>
                    <a:pt x="3065" y="0"/>
                  </a:moveTo>
                  <a:cubicBezTo>
                    <a:pt x="1373" y="0"/>
                    <a:pt x="1" y="1373"/>
                    <a:pt x="1" y="3064"/>
                  </a:cubicBezTo>
                  <a:cubicBezTo>
                    <a:pt x="1" y="4755"/>
                    <a:pt x="1373" y="6127"/>
                    <a:pt x="3065" y="6127"/>
                  </a:cubicBezTo>
                  <a:cubicBezTo>
                    <a:pt x="4756" y="6127"/>
                    <a:pt x="6128" y="4755"/>
                    <a:pt x="6128" y="3064"/>
                  </a:cubicBezTo>
                  <a:cubicBezTo>
                    <a:pt x="6128" y="1373"/>
                    <a:pt x="4756" y="0"/>
                    <a:pt x="3065" y="0"/>
                  </a:cubicBezTo>
                  <a:close/>
                </a:path>
              </a:pathLst>
            </a:custGeom>
            <a:solidFill>
              <a:srgbClr val="2D4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" name="Google Shape;376;p21"/>
          <p:cNvSpPr txBox="1">
            <a:spLocks noGrp="1"/>
          </p:cNvSpPr>
          <p:nvPr>
            <p:ph type="ctrTitle"/>
          </p:nvPr>
        </p:nvSpPr>
        <p:spPr>
          <a:xfrm>
            <a:off x="3233963" y="1483576"/>
            <a:ext cx="39927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STUDY OBJECTIVES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28" y="2047150"/>
            <a:ext cx="773863" cy="10064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6" b="1"/>
          <a:stretch/>
        </p:blipFill>
        <p:spPr>
          <a:xfrm>
            <a:off x="542409" y="402672"/>
            <a:ext cx="779500" cy="10099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5228" y="3768633"/>
            <a:ext cx="773863" cy="10397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824" y="4229236"/>
            <a:ext cx="3608309" cy="7888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3177" y="1068475"/>
            <a:ext cx="2073304" cy="481200"/>
          </a:xfrm>
        </p:spPr>
        <p:txBody>
          <a:bodyPr/>
          <a:lstStyle/>
          <a:p>
            <a:r>
              <a:rPr lang="en-US" dirty="0" smtClean="0"/>
              <a:t>Process Flow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03752"/>
            <a:ext cx="7574261" cy="210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23663" y="913279"/>
            <a:ext cx="4598390" cy="481200"/>
          </a:xfrm>
        </p:spPr>
        <p:txBody>
          <a:bodyPr/>
          <a:lstStyle/>
          <a:p>
            <a:r>
              <a:rPr lang="en-AU" dirty="0"/>
              <a:t>Scalar Coupling Constant C</a:t>
            </a:r>
            <a:r>
              <a:rPr lang="en-AU" dirty="0" smtClean="0"/>
              <a:t>hart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47" r="1"/>
          <a:stretch/>
        </p:blipFill>
        <p:spPr>
          <a:xfrm>
            <a:off x="1398865" y="1359589"/>
            <a:ext cx="4091730" cy="218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8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F4A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ctrTitle" idx="3"/>
          </p:nvPr>
        </p:nvSpPr>
        <p:spPr>
          <a:xfrm>
            <a:off x="913176" y="1068475"/>
            <a:ext cx="2318683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TABLE OF CONTENTS</a:t>
            </a:r>
            <a:endParaRPr sz="3600" dirty="0"/>
          </a:p>
        </p:txBody>
      </p:sp>
      <p:grpSp>
        <p:nvGrpSpPr>
          <p:cNvPr id="187" name="Google Shape;187;p18"/>
          <p:cNvGrpSpPr/>
          <p:nvPr/>
        </p:nvGrpSpPr>
        <p:grpSpPr>
          <a:xfrm>
            <a:off x="3817800" y="328653"/>
            <a:ext cx="4709742" cy="4621211"/>
            <a:chOff x="3817800" y="328653"/>
            <a:chExt cx="4709742" cy="4621211"/>
          </a:xfrm>
        </p:grpSpPr>
        <p:sp>
          <p:nvSpPr>
            <p:cNvPr id="188" name="Google Shape;188;p18"/>
            <p:cNvSpPr/>
            <p:nvPr/>
          </p:nvSpPr>
          <p:spPr>
            <a:xfrm>
              <a:off x="7956850" y="328653"/>
              <a:ext cx="570692" cy="4621211"/>
            </a:xfrm>
            <a:custGeom>
              <a:avLst/>
              <a:gdLst/>
              <a:ahLst/>
              <a:cxnLst/>
              <a:rect l="l" t="t" r="r" b="b"/>
              <a:pathLst>
                <a:path w="7626" h="61752" extrusionOk="0">
                  <a:moveTo>
                    <a:pt x="3815" y="0"/>
                  </a:moveTo>
                  <a:cubicBezTo>
                    <a:pt x="2618" y="0"/>
                    <a:pt x="1648" y="970"/>
                    <a:pt x="1648" y="2167"/>
                  </a:cubicBezTo>
                  <a:lnTo>
                    <a:pt x="1648" y="54804"/>
                  </a:lnTo>
                  <a:cubicBezTo>
                    <a:pt x="656" y="55491"/>
                    <a:pt x="1" y="56638"/>
                    <a:pt x="1" y="57937"/>
                  </a:cubicBezTo>
                  <a:cubicBezTo>
                    <a:pt x="1" y="60043"/>
                    <a:pt x="1709" y="61752"/>
                    <a:pt x="3815" y="61752"/>
                  </a:cubicBezTo>
                  <a:cubicBezTo>
                    <a:pt x="5921" y="61752"/>
                    <a:pt x="7625" y="60043"/>
                    <a:pt x="7625" y="57937"/>
                  </a:cubicBezTo>
                  <a:cubicBezTo>
                    <a:pt x="7625" y="56638"/>
                    <a:pt x="6974" y="55491"/>
                    <a:pt x="5978" y="54804"/>
                  </a:cubicBezTo>
                  <a:lnTo>
                    <a:pt x="5978" y="2167"/>
                  </a:lnTo>
                  <a:cubicBezTo>
                    <a:pt x="5978" y="970"/>
                    <a:pt x="5008" y="0"/>
                    <a:pt x="381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8154942" y="403489"/>
              <a:ext cx="174740" cy="1197435"/>
            </a:xfrm>
            <a:custGeom>
              <a:avLst/>
              <a:gdLst/>
              <a:ahLst/>
              <a:cxnLst/>
              <a:rect l="l" t="t" r="r" b="b"/>
              <a:pathLst>
                <a:path w="2335" h="16001" extrusionOk="0">
                  <a:moveTo>
                    <a:pt x="1168" y="0"/>
                  </a:moveTo>
                  <a:cubicBezTo>
                    <a:pt x="524" y="0"/>
                    <a:pt x="1" y="542"/>
                    <a:pt x="1" y="1209"/>
                  </a:cubicBezTo>
                  <a:lnTo>
                    <a:pt x="1" y="15903"/>
                  </a:lnTo>
                  <a:cubicBezTo>
                    <a:pt x="778" y="15963"/>
                    <a:pt x="1554" y="15993"/>
                    <a:pt x="2334" y="16001"/>
                  </a:cubicBezTo>
                  <a:lnTo>
                    <a:pt x="2334" y="1209"/>
                  </a:lnTo>
                  <a:cubicBezTo>
                    <a:pt x="2334" y="542"/>
                    <a:pt x="1812" y="0"/>
                    <a:pt x="1168" y="0"/>
                  </a:cubicBezTo>
                  <a:close/>
                </a:path>
              </a:pathLst>
            </a:custGeom>
            <a:solidFill>
              <a:srgbClr val="3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031686" y="1593539"/>
              <a:ext cx="421321" cy="3281515"/>
            </a:xfrm>
            <a:custGeom>
              <a:avLst/>
              <a:gdLst/>
              <a:ahLst/>
              <a:cxnLst/>
              <a:rect l="l" t="t" r="r" b="b"/>
              <a:pathLst>
                <a:path w="5630" h="43850" extrusionOk="0">
                  <a:moveTo>
                    <a:pt x="1648" y="1"/>
                  </a:moveTo>
                  <a:lnTo>
                    <a:pt x="1648" y="38479"/>
                  </a:lnTo>
                  <a:cubicBezTo>
                    <a:pt x="679" y="38925"/>
                    <a:pt x="1" y="39902"/>
                    <a:pt x="1" y="41039"/>
                  </a:cubicBezTo>
                  <a:cubicBezTo>
                    <a:pt x="1" y="42589"/>
                    <a:pt x="1261" y="43850"/>
                    <a:pt x="2815" y="43850"/>
                  </a:cubicBezTo>
                  <a:cubicBezTo>
                    <a:pt x="4364" y="43850"/>
                    <a:pt x="5630" y="42589"/>
                    <a:pt x="5630" y="41039"/>
                  </a:cubicBezTo>
                  <a:cubicBezTo>
                    <a:pt x="5630" y="39902"/>
                    <a:pt x="4952" y="38925"/>
                    <a:pt x="3981" y="38479"/>
                  </a:cubicBezTo>
                  <a:lnTo>
                    <a:pt x="3981" y="99"/>
                  </a:lnTo>
                  <a:cubicBezTo>
                    <a:pt x="3201" y="91"/>
                    <a:pt x="2425" y="61"/>
                    <a:pt x="1648" y="1"/>
                  </a:cubicBez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8031686" y="2851015"/>
              <a:ext cx="421321" cy="2024062"/>
            </a:xfrm>
            <a:custGeom>
              <a:avLst/>
              <a:gdLst/>
              <a:ahLst/>
              <a:cxnLst/>
              <a:rect l="l" t="t" r="r" b="b"/>
              <a:pathLst>
                <a:path w="5630" h="27047" extrusionOk="0">
                  <a:moveTo>
                    <a:pt x="3981" y="1"/>
                  </a:moveTo>
                  <a:cubicBezTo>
                    <a:pt x="3141" y="7266"/>
                    <a:pt x="3201" y="14599"/>
                    <a:pt x="2144" y="22186"/>
                  </a:cubicBezTo>
                  <a:cubicBezTo>
                    <a:pt x="1949" y="22765"/>
                    <a:pt x="1313" y="24082"/>
                    <a:pt x="460" y="24082"/>
                  </a:cubicBezTo>
                  <a:cubicBezTo>
                    <a:pt x="318" y="24082"/>
                    <a:pt x="169" y="24046"/>
                    <a:pt x="16" y="23963"/>
                  </a:cubicBezTo>
                  <a:cubicBezTo>
                    <a:pt x="4" y="24054"/>
                    <a:pt x="1" y="24141"/>
                    <a:pt x="1" y="24236"/>
                  </a:cubicBezTo>
                  <a:cubicBezTo>
                    <a:pt x="1" y="25786"/>
                    <a:pt x="1261" y="27047"/>
                    <a:pt x="2815" y="27047"/>
                  </a:cubicBezTo>
                  <a:cubicBezTo>
                    <a:pt x="4364" y="27047"/>
                    <a:pt x="5630" y="25786"/>
                    <a:pt x="5630" y="24236"/>
                  </a:cubicBezTo>
                  <a:cubicBezTo>
                    <a:pt x="5630" y="23099"/>
                    <a:pt x="4952" y="22122"/>
                    <a:pt x="3981" y="21676"/>
                  </a:cubicBezTo>
                  <a:lnTo>
                    <a:pt x="3981" y="1"/>
                  </a:lnTo>
                  <a:close/>
                </a:path>
              </a:pathLst>
            </a:custGeom>
            <a:solidFill>
              <a:srgbClr val="FCB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18"/>
            <p:cNvCxnSpPr/>
            <p:nvPr/>
          </p:nvCxnSpPr>
          <p:spPr>
            <a:xfrm>
              <a:off x="3817800" y="1479296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>
              <a:off x="3817800" y="25175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8"/>
            <p:cNvCxnSpPr/>
            <p:nvPr/>
          </p:nvCxnSpPr>
          <p:spPr>
            <a:xfrm>
              <a:off x="3817800" y="357457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8"/>
            <p:cNvCxnSpPr/>
            <p:nvPr/>
          </p:nvCxnSpPr>
          <p:spPr>
            <a:xfrm>
              <a:off x="3817800" y="4631621"/>
              <a:ext cx="44358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8"/>
            <p:cNvCxnSpPr/>
            <p:nvPr/>
          </p:nvCxnSpPr>
          <p:spPr>
            <a:xfrm>
              <a:off x="8001377" y="1160800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8"/>
            <p:cNvCxnSpPr/>
            <p:nvPr/>
          </p:nvCxnSpPr>
          <p:spPr>
            <a:xfrm>
              <a:off x="8001377" y="21990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18"/>
            <p:cNvCxnSpPr/>
            <p:nvPr/>
          </p:nvCxnSpPr>
          <p:spPr>
            <a:xfrm>
              <a:off x="8001377" y="325607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8"/>
            <p:cNvCxnSpPr/>
            <p:nvPr/>
          </p:nvCxnSpPr>
          <p:spPr>
            <a:xfrm>
              <a:off x="8001377" y="4313125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8"/>
            <p:cNvCxnSpPr/>
            <p:nvPr/>
          </p:nvCxnSpPr>
          <p:spPr>
            <a:xfrm>
              <a:off x="8001377" y="801288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8"/>
            <p:cNvCxnSpPr/>
            <p:nvPr/>
          </p:nvCxnSpPr>
          <p:spPr>
            <a:xfrm>
              <a:off x="8001377" y="18395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8"/>
            <p:cNvCxnSpPr/>
            <p:nvPr/>
          </p:nvCxnSpPr>
          <p:spPr>
            <a:xfrm>
              <a:off x="8001377" y="289656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8"/>
            <p:cNvCxnSpPr/>
            <p:nvPr/>
          </p:nvCxnSpPr>
          <p:spPr>
            <a:xfrm>
              <a:off x="8001377" y="3953613"/>
              <a:ext cx="2220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8"/>
          <p:cNvSpPr txBox="1">
            <a:spLocks noGrp="1"/>
          </p:cNvSpPr>
          <p:nvPr>
            <p:ph type="title"/>
          </p:nvPr>
        </p:nvSpPr>
        <p:spPr>
          <a:xfrm>
            <a:off x="3718050" y="48203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ctrTitle" idx="2"/>
          </p:nvPr>
        </p:nvSpPr>
        <p:spPr>
          <a:xfrm>
            <a:off x="3718050" y="1014474"/>
            <a:ext cx="3858000" cy="2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BIO</a:t>
            </a:r>
            <a:endParaRPr dirty="0"/>
          </a:p>
        </p:txBody>
      </p:sp>
      <p:sp>
        <p:nvSpPr>
          <p:cNvPr id="206" name="Google Shape;206;p18"/>
          <p:cNvSpPr txBox="1">
            <a:spLocks noGrp="1"/>
          </p:cNvSpPr>
          <p:nvPr>
            <p:ph type="subTitle" idx="1"/>
          </p:nvPr>
        </p:nvSpPr>
        <p:spPr>
          <a:xfrm>
            <a:off x="3718051" y="114005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All my journey so far!</a:t>
            </a:r>
            <a:endParaRPr dirty="0"/>
          </a:p>
        </p:txBody>
      </p:sp>
      <p:sp>
        <p:nvSpPr>
          <p:cNvPr id="207" name="Google Shape;207;p18"/>
          <p:cNvSpPr txBox="1">
            <a:spLocks noGrp="1"/>
          </p:cNvSpPr>
          <p:nvPr>
            <p:ph type="title" idx="4"/>
          </p:nvPr>
        </p:nvSpPr>
        <p:spPr>
          <a:xfrm>
            <a:off x="3718050" y="1499392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ctrTitle" idx="5"/>
          </p:nvPr>
        </p:nvSpPr>
        <p:spPr>
          <a:xfrm>
            <a:off x="3718050" y="1999803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Study objectives</a:t>
            </a:r>
            <a:endParaRPr dirty="0"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6"/>
          </p:nvPr>
        </p:nvSpPr>
        <p:spPr>
          <a:xfrm>
            <a:off x="3718051" y="2157413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Molecular structure</a:t>
            </a:r>
            <a:endParaRPr dirty="0"/>
          </a:p>
        </p:txBody>
      </p:sp>
      <p:sp>
        <p:nvSpPr>
          <p:cNvPr id="210" name="Google Shape;210;p18"/>
          <p:cNvSpPr txBox="1">
            <a:spLocks noGrp="1"/>
          </p:cNvSpPr>
          <p:nvPr>
            <p:ph type="title" idx="7"/>
          </p:nvPr>
        </p:nvSpPr>
        <p:spPr>
          <a:xfrm>
            <a:off x="3718050" y="257807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1"/>
                </a:solidFill>
              </a:rPr>
              <a:t>03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1" name="Google Shape;211;p18"/>
          <p:cNvSpPr txBox="1">
            <a:spLocks noGrp="1"/>
          </p:cNvSpPr>
          <p:nvPr>
            <p:ph type="ctrTitle" idx="8"/>
          </p:nvPr>
        </p:nvSpPr>
        <p:spPr>
          <a:xfrm>
            <a:off x="3718050" y="3078451"/>
            <a:ext cx="38580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dirty="0"/>
              <a:t>Define, Design &amp; Delivery</a:t>
            </a:r>
            <a:endParaRPr lang="en-AU" dirty="0"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9"/>
          </p:nvPr>
        </p:nvSpPr>
        <p:spPr>
          <a:xfrm>
            <a:off x="3718051" y="3236099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analysis and design of the model</a:t>
            </a:r>
            <a:endParaRPr dirty="0"/>
          </a:p>
        </p:txBody>
      </p:sp>
      <p:sp>
        <p:nvSpPr>
          <p:cNvPr id="213" name="Google Shape;213;p18"/>
          <p:cNvSpPr txBox="1">
            <a:spLocks noGrp="1"/>
          </p:cNvSpPr>
          <p:nvPr>
            <p:ph type="title" idx="13"/>
          </p:nvPr>
        </p:nvSpPr>
        <p:spPr>
          <a:xfrm>
            <a:off x="3718050" y="3632108"/>
            <a:ext cx="3004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ctrTitle" idx="14"/>
          </p:nvPr>
        </p:nvSpPr>
        <p:spPr>
          <a:xfrm>
            <a:off x="3718050" y="4107556"/>
            <a:ext cx="3858000" cy="3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CONCLUSIONS</a:t>
            </a:r>
            <a:endParaRPr dirty="0"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15"/>
          </p:nvPr>
        </p:nvSpPr>
        <p:spPr>
          <a:xfrm>
            <a:off x="3718051" y="4290128"/>
            <a:ext cx="3266400" cy="2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Summary &amp; Next steps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951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's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436</Words>
  <Application>Microsoft Office PowerPoint</Application>
  <PresentationFormat>On-screen Show (16:9)</PresentationFormat>
  <Paragraphs>158</Paragraphs>
  <Slides>24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Advent Pro</vt:lpstr>
      <vt:lpstr>Advent Pro SemiBold</vt:lpstr>
      <vt:lpstr>Anton</vt:lpstr>
      <vt:lpstr>Arial</vt:lpstr>
      <vt:lpstr>Fira Sans Extra Condensed</vt:lpstr>
      <vt:lpstr>Josefin Sans</vt:lpstr>
      <vt:lpstr>Josefin Slab</vt:lpstr>
      <vt:lpstr>Master's Thesis by Slidesgo</vt:lpstr>
      <vt:lpstr>MOLECULAR PROPERTIES</vt:lpstr>
      <vt:lpstr>TABLE OF CONTENTS</vt:lpstr>
      <vt:lpstr>BIO</vt:lpstr>
      <vt:lpstr>PowerPoint Presentation</vt:lpstr>
      <vt:lpstr>TABLE OF CONTENTS</vt:lpstr>
      <vt:lpstr>STUDY OBJECTIVES</vt:lpstr>
      <vt:lpstr>Process Flow</vt:lpstr>
      <vt:lpstr>Scalar Coupling Constant Chart</vt:lpstr>
      <vt:lpstr>TABLE OF CONTENTS</vt:lpstr>
      <vt:lpstr>Business Question</vt:lpstr>
      <vt:lpstr>Business Value</vt:lpstr>
      <vt:lpstr>Data Question</vt:lpstr>
      <vt:lpstr>Data science aspects</vt:lpstr>
      <vt:lpstr> </vt:lpstr>
      <vt:lpstr> </vt:lpstr>
      <vt:lpstr>Data process flow</vt:lpstr>
      <vt:lpstr>Scores: (-3.2 to 2), best score (100%) = -20</vt:lpstr>
      <vt:lpstr>LightGBM Evaluation</vt:lpstr>
      <vt:lpstr>Feature importance</vt:lpstr>
      <vt:lpstr>TABLE OF CONTENTS</vt:lpstr>
      <vt:lpstr>Next Steps</vt:lpstr>
      <vt:lpstr>CONCLUSIONS</vt:lpstr>
      <vt:lpstr>BIBLIOGRAPHY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MOLECULAR PROPERTIES</dc:title>
  <cp:lastModifiedBy>DataLoungeUser</cp:lastModifiedBy>
  <cp:revision>32</cp:revision>
  <dcterms:modified xsi:type="dcterms:W3CDTF">2019-09-19T06:33:18Z</dcterms:modified>
</cp:coreProperties>
</file>